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75" r:id="rId4"/>
    <p:sldId id="276" r:id="rId5"/>
    <p:sldId id="282" r:id="rId6"/>
    <p:sldId id="278" r:id="rId7"/>
    <p:sldId id="279" r:id="rId8"/>
    <p:sldId id="283" r:id="rId9"/>
    <p:sldId id="274" r:id="rId10"/>
    <p:sldId id="273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Рисунок 4" descr="http://img1.liveinternet.ru/images/foto/c/9/apps/2/611/2611119_oleni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357166"/>
            <a:ext cx="7715304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857628"/>
            <a:ext cx="6400800" cy="1752600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ru-RU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  <a:p>
            <a:pPr algn="r"/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</a:rPr>
              <a:t>Выполнила : Павлова Н.А.</a:t>
            </a:r>
            <a:endParaRPr lang="ru-RU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714357"/>
            <a:ext cx="7772400" cy="1285884"/>
          </a:xfrm>
        </p:spPr>
        <p:txBody>
          <a:bodyPr/>
          <a:lstStyle/>
          <a:p>
            <a:r>
              <a:rPr lang="ru-RU" b="1" dirty="0" smtClean="0">
                <a:solidFill>
                  <a:schemeClr val="accent4"/>
                </a:solidFill>
              </a:rPr>
              <a:t>Животные севера</a:t>
            </a:r>
            <a:endParaRPr lang="ru-RU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siekierkaogrody.pl/wp-content/uploads/2014/03/7_Walross_1999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85992"/>
            <a:ext cx="2428892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artleo.com/pic/201312/1024x600/artleo.com-6229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0290" y="0"/>
            <a:ext cx="328371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imhobest.in.ua/uploads/posts/2010-01/1263769585_1260798138_allday.ru_23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357554" cy="2342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-4.photosight.ru/b1c/3134537_large.jpeg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1928802"/>
            <a:ext cx="34759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www.otvisay.ru/uploads/posts/2012-12/1356298583_zveri-zimoy-15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25" y="2143116"/>
            <a:ext cx="357187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i76.beon.ru/61/70/2427061/3/112971003/article_image_311.jpeg"/>
          <p:cNvPicPr/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324350"/>
            <a:ext cx="3786214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http://www.talismancoins.com/catalog/Polar_Bear_in_Alaska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302" y="4638675"/>
            <a:ext cx="3771902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www.delinetciler.org/resimler/2007/06/730.jpg"/>
          <p:cNvPicPr/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8429" y="76043"/>
            <a:ext cx="3305175" cy="221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img-4.photosight.ru/b1c/3134537_large.jpe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214290"/>
            <a:ext cx="8001055" cy="6357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229600" cy="1143000"/>
          </a:xfrm>
        </p:spPr>
        <p:txBody>
          <a:bodyPr>
            <a:normAutofit fontScale="90000"/>
          </a:bodyPr>
          <a:lstStyle/>
          <a:p>
            <a:pPr lvl="0" algn="r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>
                <a:solidFill>
                  <a:srgbClr val="C00000"/>
                </a:solidFill>
              </a:rPr>
              <a:t>Словно царскую корону,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           Носит он свои рога.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           Ест лишайник, мох зелёный.</a:t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 smtClean="0">
                <a:solidFill>
                  <a:srgbClr val="C00000"/>
                </a:solidFill>
              </a:rPr>
              <a:t>Любит снежные луга.   (Олень) </a:t>
            </a:r>
            <a:endParaRPr lang="ru-RU" sz="27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wallpaperscraft.ru/image/40352/3840x2400.jpg"/>
          <p:cNvPicPr>
            <a:picLocks noGrp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339651"/>
            <a:ext cx="8001056" cy="5619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pPr lvl="0"/>
            <a:r>
              <a:rPr lang="ru-RU" sz="1800" b="1" dirty="0" smtClean="0"/>
              <a:t> </a:t>
            </a:r>
            <a:r>
              <a:rPr lang="ru-RU" sz="2200" b="1" dirty="0" smtClean="0"/>
              <a:t/>
            </a:r>
            <a:br>
              <a:rPr lang="ru-RU" sz="2200" b="1" dirty="0" smtClean="0"/>
            </a:br>
            <a:endParaRPr lang="ru-RU" sz="22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siekierkaogrody.pl/wp-content/uploads/2014/03/7_Walross_1999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67" y="447663"/>
            <a:ext cx="7643866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>)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endParaRPr lang="ru-RU" sz="2000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Содержимое 5" descr="http://goodnewsanimal.ru/_nw/21/18088312.jpg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57166"/>
            <a:ext cx="7715303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700" b="1" dirty="0" smtClean="0">
                <a:solidFill>
                  <a:srgbClr val="FF0000"/>
                </a:solidFill>
              </a:rPr>
              <a:t/>
            </a:r>
            <a:br>
              <a:rPr lang="ru-RU" sz="2700" b="1" dirty="0" smtClean="0">
                <a:solidFill>
                  <a:srgbClr val="FF0000"/>
                </a:solidFill>
              </a:rPr>
            </a:br>
            <a:endParaRPr lang="ru-RU" sz="27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imagesmix.net/images/photos-animaux-2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28604"/>
            <a:ext cx="810839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pPr lvl="0"/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endParaRPr lang="ru-RU" sz="2400" b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s://drscdn.500px.org/photo/27546835/m%3D2048/48c2993c1ebbecea27056e575c9ea525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714356"/>
            <a:ext cx="7252125" cy="5554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9" name="Содержимое 8" descr="http://www.delinetciler.org/resimler/2007/06/730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607199"/>
            <a:ext cx="7715304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www.otvisay.ru/uploads/posts/2012-12/1356298583_zveri-zimoy-15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86" y="285728"/>
            <a:ext cx="7929618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4geo.ru/images/personal-pages-share/911446611/gallery/988396223_orig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8429684" cy="612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tx2"/>
                </a:solidFill>
              </a:rPr>
              <a:t> В борьбе за выживание им пришлось приспособиться к жизни в условиях вечной мерзлоты, к сильным ветрам, к пространствам, которые зимой покрыты льдами, а летом болотами.</a:t>
            </a:r>
            <a:br>
              <a:rPr lang="ru-RU" sz="2400" b="1" dirty="0" smtClean="0">
                <a:solidFill>
                  <a:schemeClr val="tx2"/>
                </a:solidFill>
              </a:rPr>
            </a:b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932"/>
            <a:ext cx="9143999" cy="6858000"/>
          </a:xfrm>
          <a:prstGeom prst="rect">
            <a:avLst/>
          </a:prstGeom>
          <a:noFill/>
        </p:spPr>
      </p:pic>
      <p:pic>
        <p:nvPicPr>
          <p:cNvPr id="6" name="Содержимое 3" descr="http://animal-picture.com/wp-content/uploads/2014/12/Artic-tundra-9.jpg"/>
          <p:cNvPicPr>
            <a:picLocks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644" y="274638"/>
            <a:ext cx="856895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Содержимое 5" descr="https://cdn.photocentra.ru/images/main18/181204_main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7858180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3100" b="1" dirty="0" smtClean="0"/>
              <a:t>Зимой в тундре и Арктике наступает полярная ночь. Несколько месяцев солнце совсем не показывается – темнота.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6" name="Рисунок 5" descr="http://doseng.org/uploads/posts/2014-03/1395101599_1-38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428604"/>
            <a:ext cx="8001056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 flipH="1" flipV="1">
            <a:off x="-785850" y="6643709"/>
            <a:ext cx="142876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>
                <a:solidFill>
                  <a:srgbClr val="FFC000"/>
                </a:solidFill>
              </a:rPr>
              <a:t>Большие деревья не могут расти на вечной мерзлоте, растут только карликовые, меньше человеческого роста – это место называется тундрой. Зимой вся тундра покрыта снегом.</a:t>
            </a:r>
            <a:br>
              <a:rPr lang="ru-RU" sz="2400" b="1" dirty="0" smtClean="0">
                <a:solidFill>
                  <a:srgbClr val="FFC000"/>
                </a:solidFill>
              </a:rPr>
            </a:br>
            <a:r>
              <a:rPr lang="ru-RU" sz="2400" b="1" dirty="0" smtClean="0">
                <a:solidFill>
                  <a:srgbClr val="FFC000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5" name="Содержимое 4" descr="http://racushka.users.photofile.ru/photo/racushka/150718055/xlarge/164507363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214290"/>
            <a:ext cx="8215370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2"/>
                </a:solidFill>
              </a:rPr>
              <a:t>Суровый климат не позволяет даже летом достаточно прогреться промерзшей земле.</a:t>
            </a:r>
            <a:r>
              <a:rPr lang="ru-RU" b="1" dirty="0" smtClean="0">
                <a:solidFill>
                  <a:schemeClr val="accent2"/>
                </a:solidFill>
              </a:rPr>
              <a:t/>
            </a:r>
            <a:br>
              <a:rPr lang="ru-RU" b="1" dirty="0" smtClean="0">
                <a:solidFill>
                  <a:schemeClr val="accent2"/>
                </a:solidFill>
              </a:rPr>
            </a:br>
            <a:endParaRPr lang="ru-RU" b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://files.adme.ru/files/news/part_60/600405/2597205-R3L8T8D-850-0_efe94_adfc4131_orig.jpg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428604"/>
            <a:ext cx="835824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b="1" dirty="0" smtClean="0"/>
              <a:t>            </a:t>
            </a:r>
            <a:r>
              <a:rPr lang="ru-RU" sz="2700" b="1" dirty="0" smtClean="0"/>
              <a:t>Добраться до крайнего севера можно на самолете или                                 ледоколе. </a:t>
            </a:r>
            <a:br>
              <a:rPr lang="ru-RU" sz="2700" b="1" dirty="0" smtClean="0"/>
            </a:br>
            <a:endParaRPr lang="ru-RU" sz="27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s://img.profi-news.ru/2016/11/10/363345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500042"/>
            <a:ext cx="8004249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>
                <a:solidFill>
                  <a:schemeClr val="accent4"/>
                </a:solidFill>
              </a:rPr>
              <a:t>В тундре нет поездов, нет автомобилей и люди ездят на оленях, запряженных в низкие сани-нарты</a:t>
            </a:r>
            <a:r>
              <a:rPr lang="ru-RU" b="1" dirty="0" smtClean="0">
                <a:solidFill>
                  <a:schemeClr val="accent4"/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hippt.net/u/storage/ppt_11740/11d0a-1396310582-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</p:spPr>
      </p:pic>
      <p:pic>
        <p:nvPicPr>
          <p:cNvPr id="4" name="Содержимое 3" descr="https://ntk-intourist.ru/ntk_catalog/Orient-Russia-prev/HTML/files/assets/basic-html/page16_images/0001.jpg"/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 </a:t>
            </a:r>
            <a:r>
              <a:rPr lang="ru-RU" sz="2400" b="1" dirty="0" smtClean="0">
                <a:solidFill>
                  <a:schemeClr val="bg1"/>
                </a:solidFill>
              </a:rPr>
              <a:t>Северное сияние. Это очень красивое зрелище. Северное сияние как яркие ленты на небе. Оно ярче радуги. Иногда полыхает несколько часов, а иногда сразу гаснет.</a:t>
            </a:r>
            <a:br>
              <a:rPr lang="ru-RU" sz="2400" b="1" dirty="0" smtClean="0">
                <a:solidFill>
                  <a:schemeClr val="bg1"/>
                </a:solidFill>
              </a:rPr>
            </a:b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hippt.net/u/storage/ppt_11740/11d0a-1396310582-2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003" y="-18002"/>
            <a:ext cx="9168003" cy="6876002"/>
          </a:xfrm>
          <a:prstGeom prst="rect">
            <a:avLst/>
          </a:prstGeom>
          <a:noFill/>
        </p:spPr>
      </p:pic>
      <p:pic>
        <p:nvPicPr>
          <p:cNvPr id="6" name="Содержимое 3" descr="http://900igr.net/datai/geografija/Priroda-v-Rossii/0010-011-Tundra-zimoj.png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285728"/>
            <a:ext cx="8072494" cy="614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 smtClean="0">
                <a:solidFill>
                  <a:schemeClr val="accent6"/>
                </a:solidFill>
              </a:rPr>
              <a:t>На Крайнем севере всегда холодно, много снега и очень морозно.  Посмотрите,  везде лежит снег и лед, все кругом белым-бело. Несмотря на такие условия на крайнем Севере тоже есть жизнь. Я предлагаю вам отправиться в путешествие на Крайний Север и познакомиться с его животными</a:t>
            </a:r>
            <a:r>
              <a:rPr lang="ru-RU" sz="2000" b="1" dirty="0" smtClean="0"/>
              <a:t>.</a:t>
            </a:r>
            <a:endParaRPr lang="ru-RU" sz="20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7</Words>
  <Application>Microsoft Office PowerPoint</Application>
  <PresentationFormat>Экран (4:3)</PresentationFormat>
  <Paragraphs>21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Тема Office</vt:lpstr>
      <vt:lpstr>Животные севера</vt:lpstr>
      <vt:lpstr> </vt:lpstr>
      <vt:lpstr>  Зимой в тундре и Арктике наступает полярная ночь. Несколько месяцев солнце совсем не показывается – темнота. </vt:lpstr>
      <vt:lpstr>    Большие деревья не могут расти на вечной мерзлоте, растут только карликовые, меньше человеческого роста – это место называется тундрой. Зимой вся тундра покрыта снегом.   </vt:lpstr>
      <vt:lpstr> Суровый климат не позволяет даже летом достаточно прогреться промерзшей земле. </vt:lpstr>
      <vt:lpstr>              Добраться до крайнего севера можно на самолете или                                 ледоколе.  </vt:lpstr>
      <vt:lpstr>  В тундре нет поездов, нет автомобилей и люди ездят на оленях, запряженных в низкие сани-нарты.  </vt:lpstr>
      <vt:lpstr>   Северное сияние. Это очень красивое зрелище. Северное сияние как яркие ленты на небе. Оно ярче радуги. Иногда полыхает несколько часов, а иногда сразу гаснет. </vt:lpstr>
      <vt:lpstr> На Крайнем севере всегда холодно, много снега и очень морозно.  Посмотрите,  везде лежит снег и лед, все кругом белым-бело. Несмотря на такие условия на крайнем Севере тоже есть жизнь. Я предлагаю вам отправиться в путешествие на Крайний Север и познакомиться с его животными.</vt:lpstr>
      <vt:lpstr>Презентация PowerPoint</vt:lpstr>
      <vt:lpstr> Словно царскую корону,            Носит он свои рога.            Ест лишайник, мох зелёный. Любит снежные луга.   (Олень) </vt:lpstr>
      <vt:lpstr>  </vt:lpstr>
      <vt:lpstr> ) </vt:lpstr>
      <vt:lpstr>   </vt:lpstr>
      <vt:lpstr> </vt:lpstr>
      <vt:lpstr>Презентация PowerPoint</vt:lpstr>
      <vt:lpstr>Презентация PowerPoint</vt:lpstr>
      <vt:lpstr>  </vt:lpstr>
      <vt:lpstr>   В борьбе за выживание им пришлось приспособиться к жизни в условиях вечной мерзлоты, к сильным ветрам, к пространствам, которые зимой покрыты льдами, а летом болотами.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севера</dc:title>
  <dc:creator>Ольга Жижина</dc:creator>
  <cp:lastModifiedBy>Пользователь Windows</cp:lastModifiedBy>
  <cp:revision>29</cp:revision>
  <dcterms:created xsi:type="dcterms:W3CDTF">2015-11-12T19:04:00Z</dcterms:created>
  <dcterms:modified xsi:type="dcterms:W3CDTF">2018-03-23T00:24:14Z</dcterms:modified>
</cp:coreProperties>
</file>