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DB54-B184-48F7-AA66-03C5797075A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0F95-FB97-4D28-88A9-F7D6642E8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020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DB54-B184-48F7-AA66-03C5797075A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0F95-FB97-4D28-88A9-F7D6642E8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378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DB54-B184-48F7-AA66-03C5797075A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0F95-FB97-4D28-88A9-F7D6642E8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255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DB54-B184-48F7-AA66-03C5797075A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0F95-FB97-4D28-88A9-F7D6642E8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107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DB54-B184-48F7-AA66-03C5797075A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0F95-FB97-4D28-88A9-F7D6642E8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520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DB54-B184-48F7-AA66-03C5797075A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0F95-FB97-4D28-88A9-F7D6642E8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130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DB54-B184-48F7-AA66-03C5797075A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0F95-FB97-4D28-88A9-F7D6642E8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920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DB54-B184-48F7-AA66-03C5797075A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0F95-FB97-4D28-88A9-F7D6642E8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878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DB54-B184-48F7-AA66-03C5797075A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0F95-FB97-4D28-88A9-F7D6642E8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18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DB54-B184-48F7-AA66-03C5797075A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0F95-FB97-4D28-88A9-F7D6642E8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201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DB54-B184-48F7-AA66-03C5797075A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0F95-FB97-4D28-88A9-F7D6642E8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102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DDB54-B184-48F7-AA66-03C5797075A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F0F95-FB97-4D28-88A9-F7D6642E8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23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57" r="24133"/>
          <a:stretch/>
        </p:blipFill>
        <p:spPr>
          <a:xfrm>
            <a:off x="4738339" y="3077570"/>
            <a:ext cx="2852382" cy="378043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18" y="354842"/>
            <a:ext cx="5219247" cy="348017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961" y="354842"/>
            <a:ext cx="5219249" cy="348017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087348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хозяйка</dc:creator>
  <cp:lastModifiedBy>хозяйка</cp:lastModifiedBy>
  <cp:revision>1</cp:revision>
  <dcterms:created xsi:type="dcterms:W3CDTF">2018-03-24T08:27:35Z</dcterms:created>
  <dcterms:modified xsi:type="dcterms:W3CDTF">2018-03-24T08:34:22Z</dcterms:modified>
</cp:coreProperties>
</file>