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58" r:id="rId4"/>
    <p:sldId id="268" r:id="rId5"/>
    <p:sldId id="272" r:id="rId6"/>
    <p:sldId id="271" r:id="rId7"/>
    <p:sldId id="262" r:id="rId8"/>
    <p:sldId id="261" r:id="rId9"/>
    <p:sldId id="265" r:id="rId10"/>
    <p:sldId id="269" r:id="rId11"/>
    <p:sldId id="270" r:id="rId12"/>
    <p:sldId id="264" r:id="rId13"/>
    <p:sldId id="263" r:id="rId14"/>
    <p:sldId id="259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1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льзователь\Desktop\0001-001-Aleksandr-Trifonovich-Tvardovski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Пользователь\Desktop\0004-004-1987-god-pervaja-publikatsija-poemy-Po-pravu-pamjat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Пользователь\Desktop\0005-005-Poema-Po-pravu-pamjati-myslilas-pervonachalno-avtorom-kak-odna-i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Пользователь\Desktop\0011-011-A.T.Tvardovskij-odin-iz-poetov-kh-kh-veka-pokazavshij-zhizn-bol-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C:\Users\Пользователь\Desktop\0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14808"/>
            <a:ext cx="9144000" cy="7272808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Пользователь\Desktop\0020-020-Pamjatniki-A.T.-Tvardovskom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2348880"/>
            <a:ext cx="8674169" cy="12003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7200" dirty="0" smtClean="0"/>
              <a:t>Спасибо за внимание</a:t>
            </a:r>
            <a:endParaRPr lang="ru-RU" sz="7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5008" y="1340768"/>
            <a:ext cx="892899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i="1" dirty="0" smtClean="0">
                <a:solidFill>
                  <a:schemeClr val="accent4">
                    <a:lumMod val="75000"/>
                  </a:schemeClr>
                </a:solidFill>
              </a:rPr>
              <a:t>Презентацию подготовила ученица 7Б класса</a:t>
            </a: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5292080" y="5805264"/>
            <a:ext cx="3642536" cy="646331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3600" i="1" dirty="0" err="1" smtClean="0">
                <a:solidFill>
                  <a:srgbClr val="7030A0"/>
                </a:solidFill>
              </a:rPr>
              <a:t>Домрачева</a:t>
            </a:r>
            <a:r>
              <a:rPr lang="ru-RU" sz="3600" i="1" dirty="0" smtClean="0">
                <a:solidFill>
                  <a:srgbClr val="7030A0"/>
                </a:solidFill>
              </a:rPr>
              <a:t> Елена</a:t>
            </a:r>
            <a:endParaRPr lang="ru-RU" sz="3600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Пользователь\Desktop\0008-008-Uchilsja-v-Smolenskom-pedinstitu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Пользователь\Desktop\slide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42757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Пользователь\Desktop\img_s523848_0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Пользователь\Desktop\img_s523848_0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Пользователь\Desktop\0004-004-Rano-priobschennyj-k-krestjanskomu-trudu-buduschij-poet-ne-sum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Пользователь\Desktop\0011-011-V-sentjabre-1939-go-Tvardovskogo-prizvali-v-armiju-i-na-protjazheni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Пользователь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9335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10</Words>
  <Application>Microsoft Office PowerPoint</Application>
  <PresentationFormat>Экран (4:3)</PresentationFormat>
  <Paragraphs>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верочка</dc:creator>
  <cp:lastModifiedBy>Пользователь</cp:lastModifiedBy>
  <cp:revision>5</cp:revision>
  <dcterms:created xsi:type="dcterms:W3CDTF">2018-03-15T17:27:06Z</dcterms:created>
  <dcterms:modified xsi:type="dcterms:W3CDTF">2018-03-15T18:10:06Z</dcterms:modified>
</cp:coreProperties>
</file>