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6" r:id="rId3"/>
    <p:sldId id="257" r:id="rId4"/>
    <p:sldId id="258" r:id="rId5"/>
    <p:sldId id="259" r:id="rId6"/>
    <p:sldId id="262" r:id="rId7"/>
    <p:sldId id="261" r:id="rId8"/>
    <p:sldId id="263" r:id="rId9"/>
    <p:sldId id="264" r:id="rId10"/>
    <p:sldId id="265" r:id="rId11"/>
  </p:sldIdLst>
  <p:sldSz cx="9144000" cy="6858000" type="screen4x3"/>
  <p:notesSz cx="6888163" cy="100203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8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990600"/>
            <a:ext cx="80772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Архитекторы  </a:t>
            </a:r>
          </a:p>
          <a:p>
            <a:pPr algn="ctr"/>
            <a:r>
              <a:rPr lang="ru-RU" sz="6600" b="1" i="1" dirty="0" smtClean="0">
                <a:latin typeface="Times New Roman" pitchFamily="18" charset="0"/>
                <a:cs typeface="Times New Roman" pitchFamily="18" charset="0"/>
              </a:rPr>
              <a:t>Санкт - Петербурга</a:t>
            </a:r>
            <a:endParaRPr lang="ru-RU" sz="6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 №72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комбинированного вида Красносельского района Санкт-Петербурга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1" y="3429000"/>
            <a:ext cx="71628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Воспитатель старшей группы №10 </a:t>
            </a:r>
          </a:p>
          <a:p>
            <a:pPr algn="ctr"/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Брагина Тамара Яковлевна</a:t>
            </a:r>
            <a:endParaRPr lang="ru-RU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95600" y="5562600"/>
            <a:ext cx="27149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Санкт – Петербург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2017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75c789f59127c56b707466e6dc7e18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152400"/>
            <a:ext cx="3886200" cy="49348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990600" y="5257800"/>
            <a:ext cx="226998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Этьен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Фольконе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ae5a72a6cc00c23caeeefbd9830afe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309767">
            <a:off x="4611822" y="615837"/>
            <a:ext cx="3649490" cy="2743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0_c823a_34815ff3_xxxl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1348424">
            <a:off x="4316371" y="3360219"/>
            <a:ext cx="4531502" cy="29466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271980">
            <a:off x="5179896" y="180039"/>
            <a:ext cx="29749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Памятник  Петру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423110">
            <a:off x="5642578" y="6299995"/>
            <a:ext cx="26665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«Медный  всадник»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artolomeo_Carlo_Rastrelli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8600" y="228599"/>
            <a:ext cx="2895599" cy="3378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28600" y="3733800"/>
            <a:ext cx="29905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Доменико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Трезини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1670 - 1734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athedrale_pierre_et_paul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397528">
            <a:off x="3500981" y="496922"/>
            <a:ext cx="3888714" cy="27159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178701">
            <a:off x="5882841" y="2900909"/>
            <a:ext cx="3200400" cy="2421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0_ebf66_cee427b1_XXXL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1357651">
            <a:off x="3231589" y="4546798"/>
            <a:ext cx="3189216" cy="2120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 rot="21414300">
            <a:off x="3504534" y="112366"/>
            <a:ext cx="37362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Петропавловская крепость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315" y="3505200"/>
            <a:ext cx="24310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Летний дворец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Петра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393625">
            <a:off x="6652252" y="5836623"/>
            <a:ext cx="19744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Меньшиковский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дворец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40386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err="1" smtClean="0"/>
              <a:t>Франческо</a:t>
            </a:r>
            <a:r>
              <a:rPr lang="ru-RU" sz="3600" b="1" i="1" dirty="0" smtClean="0"/>
              <a:t> </a:t>
            </a:r>
            <a:r>
              <a:rPr lang="ru-RU" sz="3600" b="1" i="1" dirty="0" err="1" smtClean="0"/>
              <a:t>Бартоламео</a:t>
            </a:r>
            <a:r>
              <a:rPr lang="ru-RU" sz="3600" b="1" i="1" dirty="0" smtClean="0"/>
              <a:t> </a:t>
            </a:r>
          </a:p>
          <a:p>
            <a:pPr algn="ctr"/>
            <a:r>
              <a:rPr lang="ru-RU" sz="3600" b="1" i="1" dirty="0" smtClean="0"/>
              <a:t>Растрелли  </a:t>
            </a:r>
          </a:p>
          <a:p>
            <a:pPr algn="ctr"/>
            <a:r>
              <a:rPr lang="ru-RU" sz="3600" b="1" i="1" dirty="0" smtClean="0"/>
              <a:t>1700 - 1771</a:t>
            </a:r>
            <a:endParaRPr lang="ru-RU" sz="3600" b="1" i="1" dirty="0"/>
          </a:p>
        </p:txBody>
      </p:sp>
      <p:pic>
        <p:nvPicPr>
          <p:cNvPr id="4" name="Рисунок 3" descr="Эрмитаж_-_зимний_дворец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rot="343005">
            <a:off x="3410153" y="491968"/>
            <a:ext cx="5435397" cy="2952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sept18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1363318">
            <a:off x="3527547" y="3227851"/>
            <a:ext cx="5333709" cy="30486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Bartolomeo-Francesco-Rastrelli1-1024x1024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152400" y="228600"/>
            <a:ext cx="2946574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 rot="364461">
            <a:off x="6506941" y="101303"/>
            <a:ext cx="2366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Зимний дворец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 rot="21323060">
            <a:off x="6247372" y="6103187"/>
            <a:ext cx="2895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Екатерининский дворец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г. Пушкин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Voronikhin.jpg"/>
          <p:cNvPicPr>
            <a:picLocks noChangeAspect="1"/>
          </p:cNvPicPr>
          <p:nvPr/>
        </p:nvPicPr>
        <p:blipFill>
          <a:blip r:embed="rId2" cstate="email"/>
          <a:srcRect r="-1446"/>
          <a:stretch>
            <a:fillRect/>
          </a:stretch>
        </p:blipFill>
        <p:spPr>
          <a:xfrm>
            <a:off x="152400" y="228600"/>
            <a:ext cx="2918298" cy="381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0386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Воронихин Андрей Никифорович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867400"/>
            <a:ext cx="24384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1760 - 1811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24882">
            <a:off x="3429000" y="304800"/>
            <a:ext cx="5410200" cy="28471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0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1325332">
            <a:off x="4097573" y="3590962"/>
            <a:ext cx="4724400" cy="28437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 rot="21339206">
            <a:off x="6437729" y="6300026"/>
            <a:ext cx="23997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Горный институт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213793">
            <a:off x="3589839" y="3064869"/>
            <a:ext cx="20052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Казанский собор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15641_60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" y="228600"/>
            <a:ext cx="2971800" cy="40605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0" y="4572000"/>
            <a:ext cx="3352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Тома де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Томон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1754 - 1813  </a:t>
            </a:r>
          </a:p>
          <a:p>
            <a:pPr algn="ctr"/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178708">
            <a:off x="3505200" y="304800"/>
            <a:ext cx="5425440" cy="304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21221539">
            <a:off x="3686904" y="2830457"/>
            <a:ext cx="3128963" cy="3742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77000" y="3886200"/>
            <a:ext cx="2667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Биржа на Васильевском и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Ростральные 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колонны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л Росси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04800" y="304800"/>
            <a:ext cx="3061299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0" y="4343400"/>
            <a:ext cx="3657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Карл Иванович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Росси 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1775 - 1849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02b6a4d10a242acfcba7cb5dc8ccc4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359781">
            <a:off x="5626116" y="2447180"/>
            <a:ext cx="2500907" cy="19068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img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21062259">
            <a:off x="3721083" y="761709"/>
            <a:ext cx="2878494" cy="1906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ut6goUVb8Q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79161">
            <a:off x="4315699" y="4308738"/>
            <a:ext cx="4572000" cy="1981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248_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61777">
            <a:off x="7010400" y="457200"/>
            <a:ext cx="1924050" cy="2185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 rot="244797">
            <a:off x="6635440" y="73026"/>
            <a:ext cx="2975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Арка Главного штаба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195730">
            <a:off x="3491359" y="340043"/>
            <a:ext cx="2918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Александрийский  театр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57600" y="3048000"/>
            <a:ext cx="2057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Улица Зодчего Росси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86918">
            <a:off x="4423671" y="6249805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Михайловский дворец.  Русский музей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6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28600" y="228600"/>
            <a:ext cx="3159868" cy="3962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52400" y="4419600"/>
            <a:ext cx="3276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Огюст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Монферран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1786 - 1858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c0cd4144523c9026ffa522056fc437d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12438">
            <a:off x="5864908" y="472749"/>
            <a:ext cx="3048000" cy="2481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olumn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657600" y="228600"/>
            <a:ext cx="1660313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34cf05b405bbe5d844baa3d46acd213b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21290302">
            <a:off x="3962400" y="3657600"/>
            <a:ext cx="4800600" cy="28051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 rot="21368766">
            <a:off x="6402358" y="6333983"/>
            <a:ext cx="25140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Дом со львами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55899">
            <a:off x="6179009" y="62904"/>
            <a:ext cx="28234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Исаакиевский  собор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10200" y="3048000"/>
            <a:ext cx="2931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Александрийская колонна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83987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599" y="152400"/>
            <a:ext cx="2933543" cy="3876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304800" y="4038600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Василий Петрович Стасов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1769 - 1848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505-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409834">
            <a:off x="3412848" y="323498"/>
            <a:ext cx="3007183" cy="22553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2e5ca0dcd9ffb91da213e3fd0d132d0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315454">
            <a:off x="6042566" y="1721076"/>
            <a:ext cx="27432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260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21387406">
            <a:off x="3341196" y="3739649"/>
            <a:ext cx="3557065" cy="2845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 rot="21399884">
            <a:off x="7162800" y="533400"/>
            <a:ext cx="1522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Московские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ворота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75902">
            <a:off x="3827696" y="2778651"/>
            <a:ext cx="1981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Нарвские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ворота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407303">
            <a:off x="7163834" y="5053282"/>
            <a:ext cx="15258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Троицкий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собор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5000048.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28600" y="304800"/>
            <a:ext cx="2819400" cy="36042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28601" y="3886200"/>
            <a:ext cx="2819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Пётр Карлович </a:t>
            </a:r>
            <a:r>
              <a:rPr lang="ru-RU" sz="3600" b="1" i="1" dirty="0" err="1" smtClean="0">
                <a:latin typeface="Times New Roman" pitchFamily="18" charset="0"/>
                <a:cs typeface="Times New Roman" pitchFamily="18" charset="0"/>
              </a:rPr>
              <a:t>Клодт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1805 -1867 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lide_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 rot="21261995">
            <a:off x="3318720" y="3983802"/>
            <a:ext cx="2112264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нарвские-ворота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3429000" y="762000"/>
            <a:ext cx="5181600" cy="228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495c705c7f2cee63d4df86a3ee25428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276685">
            <a:off x="5653908" y="3401367"/>
            <a:ext cx="3200400" cy="2400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581400" y="0"/>
            <a:ext cx="487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Кони на Нарвских воротах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Колесница Победы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21301486">
            <a:off x="3348817" y="3218032"/>
            <a:ext cx="1835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Памятник  </a:t>
            </a:r>
          </a:p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Крылову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311560">
            <a:off x="5651116" y="5881333"/>
            <a:ext cx="34930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Кони на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Аничковом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мосту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149</Words>
  <PresentationFormat>Экран (4:3)</PresentationFormat>
  <Paragraphs>62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47</cp:revision>
  <dcterms:created xsi:type="dcterms:W3CDTF">2017-03-24T20:13:10Z</dcterms:created>
  <dcterms:modified xsi:type="dcterms:W3CDTF">2018-03-24T16:31:46Z</dcterms:modified>
</cp:coreProperties>
</file>