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3" d="100"/>
          <a:sy n="93" d="100"/>
        </p:scale>
        <p:origin x="-1362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55358-B9C1-491E-BCEE-433123A8836C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CA71B-9202-417F-866B-6CA64C48AC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63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CA71B-9202-417F-866B-6CA64C48AC0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66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7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46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96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60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0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0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67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7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6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8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5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29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3.jpeg"/><Relationship Id="rId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Videos\обои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87624" y="908720"/>
            <a:ext cx="6696744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Музыкальные игры на занятиях хореографией </a:t>
            </a:r>
            <a:endParaRPr lang="ru-RU" sz="1600" dirty="0">
              <a:ea typeface="Times New Roman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во второй младшей 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группе</a:t>
            </a:r>
          </a:p>
        </p:txBody>
      </p:sp>
      <p:pic>
        <p:nvPicPr>
          <p:cNvPr id="10" name="Рисунок 9" descr="C:\Users\1\Videos\клавиши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2636912"/>
            <a:ext cx="3240361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81369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19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834444"/>
            <a:ext cx="8568952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5.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Коммуникативный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парный танец </a:t>
            </a:r>
            <a:endParaRPr lang="ru-RU" sz="2400" u="sng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"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У меня, у тебя звонкие ладошки "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,</a:t>
            </a:r>
            <a:endParaRPr lang="ru-RU" sz="24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музыка Ю.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Селиверстова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Задачи: развитие внимания, быстроты реакции, формирование коммуникативных навыков, воспитание дружелюбных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отношений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- Весело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бегали медвежата и мышата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и решили подружиться.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Сейчас каждый медвежонок выберет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мышку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- подружку.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Надо подойти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к мышке осторожно, что бы ее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напугать и пригласить на танец,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сделав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красивый поклон головушкой. 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097" y="3284984"/>
            <a:ext cx="3689391" cy="3240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51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260648"/>
            <a:ext cx="8352928" cy="4892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  <a:cs typeface="Times New Roman"/>
              </a:rPr>
              <a:t>Заключительная часть: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Музыкально подвижная игра "Кто </a:t>
            </a: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быстрей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из круга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"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Задачи: развитие внимания, музыкального слуха, координации движений, скорости реакции, ориентации в пространстве, коммуникативных навыков.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Описание игры. </a:t>
            </a:r>
            <a:endParaRPr lang="ru-RU" dirty="0">
              <a:ea typeface="Times New Roman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Услышал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зайка веселую песенку,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выбежал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к мишкам и мышкам,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поздоровался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и предложил поиграть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11270" name="Picture 6" descr="C:\Users\1\Videos\обои заяц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603" y="2996951"/>
            <a:ext cx="3580990" cy="3727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1273" y="2108630"/>
            <a:ext cx="76061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/>
                <a:ea typeface="Times New Roman"/>
              </a:rPr>
              <a:t>Как только произносится слово «</a:t>
            </a:r>
            <a:r>
              <a:rPr lang="ru-RU" sz="2400" i="1" dirty="0" smtClean="0">
                <a:latin typeface="Times New Roman"/>
                <a:ea typeface="Times New Roman"/>
              </a:rPr>
              <a:t>закутай</a:t>
            </a:r>
            <a:r>
              <a:rPr lang="ru-RU" sz="2400" i="1" dirty="0">
                <a:latin typeface="Times New Roman"/>
                <a:ea typeface="Times New Roman"/>
              </a:rPr>
              <a:t>»,  дети разрывают круг и пытаются как можно скорее занять место на линии построения</a:t>
            </a:r>
            <a:r>
              <a:rPr lang="ru-RU" sz="2400" i="1" dirty="0" smtClean="0">
                <a:latin typeface="Times New Roman"/>
                <a:ea typeface="Times New Roman"/>
              </a:rPr>
              <a:t>.</a:t>
            </a:r>
          </a:p>
          <a:p>
            <a:r>
              <a:rPr lang="ru-RU" sz="2400" i="1" dirty="0">
                <a:latin typeface="Times New Roman"/>
                <a:ea typeface="Times New Roman"/>
              </a:rPr>
              <a:t/>
            </a:r>
            <a:br>
              <a:rPr lang="ru-RU" sz="2400" i="1" dirty="0">
                <a:latin typeface="Times New Roman"/>
                <a:ea typeface="Times New Roman"/>
              </a:rPr>
            </a:br>
            <a:r>
              <a:rPr lang="ru-RU" sz="2400" i="1" dirty="0">
                <a:latin typeface="Times New Roman"/>
                <a:ea typeface="Times New Roman"/>
              </a:rPr>
              <a:t>      Правила игры:</a:t>
            </a:r>
            <a:br>
              <a:rPr lang="ru-RU" sz="2400" i="1" dirty="0">
                <a:latin typeface="Times New Roman"/>
                <a:ea typeface="Times New Roman"/>
              </a:rPr>
            </a:br>
            <a:r>
              <a:rPr lang="ru-RU" sz="2400" i="1" dirty="0" smtClean="0">
                <a:latin typeface="Times New Roman"/>
                <a:ea typeface="Times New Roman"/>
              </a:rPr>
              <a:t>1</a:t>
            </a:r>
            <a:r>
              <a:rPr lang="ru-RU" sz="2400" i="1" dirty="0">
                <a:latin typeface="Times New Roman"/>
                <a:ea typeface="Times New Roman"/>
              </a:rPr>
              <a:t>) запрещается разрывать </a:t>
            </a:r>
            <a:endParaRPr lang="ru-RU" sz="2400" i="1" dirty="0" smtClean="0">
              <a:latin typeface="Times New Roman"/>
              <a:ea typeface="Times New Roman"/>
            </a:endParaRPr>
          </a:p>
          <a:p>
            <a:r>
              <a:rPr lang="ru-RU" sz="2400" i="1" dirty="0" smtClean="0">
                <a:latin typeface="Times New Roman"/>
                <a:ea typeface="Times New Roman"/>
              </a:rPr>
              <a:t>круг </a:t>
            </a:r>
            <a:r>
              <a:rPr lang="ru-RU" sz="2400" i="1" dirty="0">
                <a:latin typeface="Times New Roman"/>
                <a:ea typeface="Times New Roman"/>
              </a:rPr>
              <a:t>раньше сигнала;</a:t>
            </a:r>
            <a:br>
              <a:rPr lang="ru-RU" sz="2400" i="1" dirty="0">
                <a:latin typeface="Times New Roman"/>
                <a:ea typeface="Times New Roman"/>
              </a:rPr>
            </a:br>
            <a:r>
              <a:rPr lang="ru-RU" sz="2400" i="1" dirty="0">
                <a:latin typeface="Times New Roman"/>
                <a:ea typeface="Times New Roman"/>
              </a:rPr>
              <a:t> </a:t>
            </a:r>
            <a:r>
              <a:rPr lang="ru-RU" sz="2400" i="1" dirty="0" smtClean="0">
                <a:latin typeface="Times New Roman"/>
                <a:ea typeface="Times New Roman"/>
              </a:rPr>
              <a:t>2</a:t>
            </a:r>
            <a:r>
              <a:rPr lang="ru-RU" sz="2400" i="1" dirty="0">
                <a:latin typeface="Times New Roman"/>
                <a:ea typeface="Times New Roman"/>
              </a:rPr>
              <a:t>) следует бежать к </a:t>
            </a:r>
            <a:r>
              <a:rPr lang="ru-RU" sz="2400" i="1" dirty="0" smtClean="0">
                <a:latin typeface="Times New Roman"/>
                <a:ea typeface="Times New Roman"/>
              </a:rPr>
              <a:t>месту </a:t>
            </a:r>
          </a:p>
          <a:p>
            <a:r>
              <a:rPr lang="ru-RU" sz="2400" i="1" dirty="0" smtClean="0">
                <a:latin typeface="Times New Roman"/>
                <a:ea typeface="Times New Roman"/>
              </a:rPr>
              <a:t>построения</a:t>
            </a:r>
            <a:r>
              <a:rPr lang="ru-RU" sz="2400" i="1" dirty="0">
                <a:latin typeface="Times New Roman"/>
                <a:ea typeface="Times New Roman"/>
              </a:rPr>
              <a:t>, не </a:t>
            </a:r>
            <a:r>
              <a:rPr lang="ru-RU" sz="2400" i="1" dirty="0" smtClean="0">
                <a:latin typeface="Times New Roman"/>
                <a:ea typeface="Times New Roman"/>
              </a:rPr>
              <a:t>мешая</a:t>
            </a:r>
          </a:p>
          <a:p>
            <a:r>
              <a:rPr lang="ru-RU" sz="2400" i="1" dirty="0" smtClean="0">
                <a:latin typeface="Times New Roman"/>
                <a:ea typeface="Times New Roman"/>
              </a:rPr>
              <a:t> </a:t>
            </a:r>
            <a:r>
              <a:rPr lang="ru-RU" sz="2400" i="1" dirty="0">
                <a:latin typeface="Times New Roman"/>
                <a:ea typeface="Times New Roman"/>
              </a:rPr>
              <a:t>друг другу;</a:t>
            </a:r>
            <a:endParaRPr lang="ru-RU" sz="2400" dirty="0"/>
          </a:p>
        </p:txBody>
      </p:sp>
      <p:pic>
        <p:nvPicPr>
          <p:cNvPr id="12292" name="Picture 4" descr="C:\Users\1\Videos\хорово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81" y="3286705"/>
            <a:ext cx="4376770" cy="3252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1\Videos\обои заяц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517" y="850653"/>
            <a:ext cx="1586128" cy="1651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64" y="833799"/>
            <a:ext cx="6919887" cy="16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30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7632848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Вывод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Таким образом,  представленную НОД, можно определить как целостную музыкально сюжетно образную игру. Такая форма проведения занятий является наиболее результативной и эмоционально комфортной.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13315" name="Picture 3" descr="C:\Users\1\Videos\танец пара фина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5044817" cy="3783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1\Videos\танец пара финал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09093"/>
            <a:ext cx="2232248" cy="2069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1\Videos\танец пара финал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535" y="4709094"/>
            <a:ext cx="2291240" cy="2123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1\Videos\танец пара финал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141" y="4204834"/>
            <a:ext cx="2217859" cy="2055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9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764704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Хореография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младшей группе - это игровая музыкально-танцевальная  деятельность, состоящая из музыкальных игр,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игротанцев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 музыкально-ритмических упражнений, направленных на развитие и воспитание детей.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Игры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сопровождаются стихотворной формой рассказа педагога.  Это расширяет стихотворный запас детей и способствует произвольному и ритмически точному исполнению движений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Структура НОД состоит из трех частей: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Вводная часть; 2 Основная; 3. Заключительная часть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733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548680"/>
            <a:ext cx="7632848" cy="3175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Times New Roman"/>
                <a:cs typeface="Times New Roman"/>
              </a:rPr>
              <a:t>Вводная часть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Игра </a:t>
            </a: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– путешествие                               </a:t>
            </a:r>
            <a:r>
              <a:rPr lang="ru-RU" sz="2400" u="sng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"</a:t>
            </a:r>
            <a:r>
              <a:rPr lang="ru-RU" sz="2400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 тропинке мы пойдем, дружно в сказку мы придем",  музыка русская народная "Вензеля</a:t>
            </a:r>
            <a:r>
              <a:rPr lang="ru-RU" sz="2400" u="sng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"</a:t>
            </a:r>
            <a:endParaRPr lang="ru-RU" dirty="0"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задачи: развитие ориентации в пространстве, умения сочетать движения с музыкой и словом, формирование навыка - двигаться в колонне по одному, обучение различным видам ходьбы через имитационные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движения. 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3077" name="Picture 5" descr="C:\Users\1\Videos\обои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611" y="3356993"/>
            <a:ext cx="4577653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81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33626"/>
              </p:ext>
            </p:extLst>
          </p:nvPr>
        </p:nvGraphicFramePr>
        <p:xfrm>
          <a:off x="1619672" y="260648"/>
          <a:ext cx="5900347" cy="5202302"/>
        </p:xfrm>
        <a:graphic>
          <a:graphicData uri="http://schemas.openxmlformats.org/drawingml/2006/table">
            <a:tbl>
              <a:tblPr firstRow="1" firstCol="1" bandRow="1"/>
              <a:tblGrid>
                <a:gridCol w="3475108"/>
                <a:gridCol w="2425239"/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Мы шагали целый день,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Целый день шагать не лень,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Ты смотри не зевай,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 за нами повторяй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Спокойная ходьба по периметру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Мы поднимем руки вверх,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сразу станем выше всех,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Мы поднимем руки вверх,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сразу станем выше всех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! 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Ходьба на </a:t>
                      </a:r>
                      <a:r>
                        <a:rPr lang="ru-RU" sz="1800" i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полупальцах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руки вверх, достают до солнышка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92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 </a:t>
                      </a:r>
                      <a:endParaRPr lang="ru-RU" sz="1200" b="1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Гоп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гоп, конь живой,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настоящей головой,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настоящей гривой, 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Он такой красивый!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Ходьба, высоко поднимая колени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совсем мы не устали,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пробежимся мы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сейчас</a:t>
                      </a: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Энергичный бег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80" marR="66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652655"/>
            <a:ext cx="8136903" cy="58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3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6174432" cy="477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b="1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latin typeface="Times New Roman"/>
                <a:ea typeface="Times New Roman"/>
                <a:cs typeface="Times New Roman"/>
              </a:rPr>
              <a:t>Основная </a:t>
            </a:r>
            <a:r>
              <a:rPr lang="ru-RU" sz="2400" b="1" i="1" dirty="0">
                <a:latin typeface="Times New Roman"/>
                <a:ea typeface="Times New Roman"/>
                <a:cs typeface="Times New Roman"/>
              </a:rPr>
              <a:t>часть</a:t>
            </a:r>
            <a:endParaRPr lang="ru-RU" dirty="0">
              <a:ea typeface="Times New Roman"/>
              <a:cs typeface="Times New Roman"/>
            </a:endParaRPr>
          </a:p>
          <a:p>
            <a:pPr marL="457200" indent="-457200">
              <a:spcAft>
                <a:spcPts val="1000"/>
              </a:spcAft>
              <a:buAutoNum type="arabicPeriod"/>
            </a:pP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Образный </a:t>
            </a:r>
            <a:r>
              <a:rPr lang="ru-RU" sz="2400" u="sng" dirty="0" err="1" smtClean="0">
                <a:latin typeface="Times New Roman"/>
                <a:ea typeface="Times New Roman"/>
                <a:cs typeface="Times New Roman"/>
              </a:rPr>
              <a:t>игротанец</a:t>
            </a:r>
            <a:r>
              <a:rPr lang="ru-RU" dirty="0">
                <a:ea typeface="Times New Roman"/>
                <a:cs typeface="Times New Roman"/>
              </a:rPr>
              <a:t> </a:t>
            </a:r>
            <a:endParaRPr lang="ru-RU" dirty="0"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"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Плюшевый Медвежонок", </a:t>
            </a:r>
            <a:endParaRPr lang="ru-RU" sz="2400" u="sng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музыка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В. </a:t>
            </a:r>
            <a:r>
              <a:rPr lang="ru-RU" sz="2400" u="sng" dirty="0" smtClean="0">
                <a:latin typeface="Times New Roman"/>
                <a:ea typeface="Times New Roman"/>
                <a:cs typeface="Times New Roman"/>
              </a:rPr>
              <a:t>Кривцова</a:t>
            </a:r>
          </a:p>
          <a:p>
            <a:pPr>
              <a:spcAft>
                <a:spcPts val="1000"/>
              </a:spcAft>
            </a:pPr>
            <a:endParaRPr lang="ru-RU" dirty="0"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задачи: развитие чувства ритма, координации, точности движений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выразительности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пластики, умения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вслушиваться в слова и музыку. 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5123" name="Picture 3" descr="C:\Users\1\Videos\обои медв. с медом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661" y="1700808"/>
            <a:ext cx="3480033" cy="4916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04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28092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Игра с персонажем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>
                <a:latin typeface="Times New Roman"/>
                <a:ea typeface="Times New Roman"/>
                <a:cs typeface="Times New Roman"/>
              </a:rPr>
              <a:t>"Бурый медвежонок",  музыка Железновы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задачи: развитие музыкальности, образного восприятия музыки, умения выполнять движения в соответствии с двухчастной  формой музыкального произведения, умения выражать одобрение и поддержку аплодисментами,         гендерное воспитание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    Перед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игрой мальчики - зайчики </a:t>
            </a:r>
            <a:endParaRPr lang="ru-RU" sz="2400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    присаживаются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на полу,  </a:t>
            </a:r>
            <a:endParaRPr lang="ru-RU" sz="2400" i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    на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одной стороне  зала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     а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на другой девочки - белочки.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6148" name="Picture 4" descr="C:\Users\1\Videos\обои белка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210" y="3284984"/>
            <a:ext cx="2671190" cy="2755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2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19" y="260649"/>
            <a:ext cx="8296735" cy="5082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Музыка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А - Педагог изображая медведя, напевая песенку, выбирает с кем хочет танцевать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Музыка В - Девочки - белочки  весело прыгают с педагогом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А - Мальчики хлопают девочкам, а педагог выбирает новых партнеров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В - Мальчики весело прыгают с педагогом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А - Девочки хлопают мальчикам, а педагог выбирает новых партнеров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В - Мальчики и девочки весело прыгают с педагогом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Общие аплодисменты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7171" name="Picture 3" descr="C:\Users\1\Videos\обои зайчик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4469471"/>
            <a:ext cx="2880321" cy="2157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55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76672"/>
            <a:ext cx="6246440" cy="332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u="sng" dirty="0">
                <a:latin typeface="Times New Roman"/>
                <a:ea typeface="Times New Roman"/>
                <a:cs typeface="Times New Roman"/>
              </a:rPr>
              <a:t>Игровое упражнение "Прибежала мышка"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sz="2800" i="1" dirty="0">
                <a:latin typeface="Times New Roman"/>
                <a:ea typeface="Times New Roman"/>
                <a:cs typeface="Times New Roman"/>
              </a:rPr>
              <a:t>легкий бег на </a:t>
            </a:r>
            <a:r>
              <a:rPr lang="ru-RU" sz="2800" i="1" dirty="0" err="1">
                <a:latin typeface="Times New Roman"/>
                <a:ea typeface="Times New Roman"/>
                <a:cs typeface="Times New Roman"/>
              </a:rPr>
              <a:t>полупальцах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Задачи: развитие воображения, самовыражение через подражание бегу маленькой мышки</a:t>
            </a:r>
            <a:endParaRPr lang="ru-RU" sz="2000" dirty="0">
              <a:ea typeface="Times New Roman"/>
              <a:cs typeface="Times New Roman"/>
            </a:endParaRPr>
          </a:p>
        </p:txBody>
      </p:sp>
      <p:pic>
        <p:nvPicPr>
          <p:cNvPr id="8195" name="Picture 3" descr="C:\Users\1\Videos\обои мышьjpg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73346"/>
            <a:ext cx="2606321" cy="2712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41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Videos\обои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76673"/>
            <a:ext cx="8136904" cy="5799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4. </a:t>
            </a:r>
            <a:r>
              <a:rPr lang="ru-RU" sz="2800" u="sng" dirty="0">
                <a:latin typeface="Times New Roman"/>
                <a:ea typeface="Times New Roman"/>
                <a:cs typeface="Times New Roman"/>
              </a:rPr>
              <a:t>Музыкальная игра "Мышки и Мишки",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музыка из программы "Праздник каждый день"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Задачи: развитие музыкальности, умения выполнять движения в соответствии с музыкальной темой, развитие воображения, способности к импровизации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Музыка А - Двигаются девочки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в характере мышек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Музыка В - Двигаются мальчики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в характере медвежат </a:t>
            </a:r>
            <a:endParaRPr lang="ru-RU" sz="20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Игра повторяется 3-4 раза</a:t>
            </a:r>
            <a:endParaRPr lang="ru-RU" sz="2000" dirty="0">
              <a:ea typeface="Times New Roman"/>
              <a:cs typeface="Times New Roman"/>
            </a:endParaRPr>
          </a:p>
        </p:txBody>
      </p:sp>
      <p:pic>
        <p:nvPicPr>
          <p:cNvPr id="9219" name="Picture 3" descr="C:\Users\1\Videos\обои мед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14" y="3493934"/>
            <a:ext cx="2699915" cy="336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1\Videos\обои мышьjpg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78556"/>
            <a:ext cx="1444781" cy="1503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1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598</Words>
  <Application>Microsoft Office PowerPoint</Application>
  <PresentationFormat>Экран (4:3)</PresentationFormat>
  <Paragraphs>94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Музыкальные игры на занятиях хореографией  во второй младшей группе </dc:title>
  <dc:creator>1</dc:creator>
  <cp:lastModifiedBy>1</cp:lastModifiedBy>
  <cp:revision>20</cp:revision>
  <dcterms:created xsi:type="dcterms:W3CDTF">2017-04-03T17:01:11Z</dcterms:created>
  <dcterms:modified xsi:type="dcterms:W3CDTF">2017-04-03T20:29:51Z</dcterms:modified>
</cp:coreProperties>
</file>