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7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A403-2077-4F54-8650-AF39B88F3DEA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B035-49E3-43C1-B29A-62AB1E70E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A403-2077-4F54-8650-AF39B88F3DEA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B035-49E3-43C1-B29A-62AB1E70E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A403-2077-4F54-8650-AF39B88F3DEA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B035-49E3-43C1-B29A-62AB1E70E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A403-2077-4F54-8650-AF39B88F3DEA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B035-49E3-43C1-B29A-62AB1E70E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A403-2077-4F54-8650-AF39B88F3DEA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B035-49E3-43C1-B29A-62AB1E70E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A403-2077-4F54-8650-AF39B88F3DEA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B035-49E3-43C1-B29A-62AB1E70E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A403-2077-4F54-8650-AF39B88F3DEA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B035-49E3-43C1-B29A-62AB1E70E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A403-2077-4F54-8650-AF39B88F3DEA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B035-49E3-43C1-B29A-62AB1E70E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A403-2077-4F54-8650-AF39B88F3DEA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B035-49E3-43C1-B29A-62AB1E70E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A403-2077-4F54-8650-AF39B88F3DEA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B035-49E3-43C1-B29A-62AB1E70E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5A403-2077-4F54-8650-AF39B88F3DEA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C4B035-49E3-43C1-B29A-62AB1E70E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  <a:alpha val="9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5A403-2077-4F54-8650-AF39B88F3DEA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4B035-49E3-43C1-B29A-62AB1E70EF2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3312368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Классный час № 1.</a:t>
            </a:r>
            <a:br>
              <a:rPr lang="ru-RU" b="1" smtClean="0"/>
            </a:br>
            <a:r>
              <a:rPr lang="ru-RU" b="1" smtClean="0"/>
              <a:t>Олимпийские </a:t>
            </a:r>
            <a:r>
              <a:rPr lang="ru-RU" b="1" dirty="0" smtClean="0"/>
              <a:t>игры: исторический обзор. Участие России в Олимпийских играх.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5010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Московские</a:t>
            </a:r>
            <a:r>
              <a:rPr lang="ru-RU" sz="2400" dirty="0" smtClean="0"/>
              <a:t> </a:t>
            </a:r>
            <a:r>
              <a:rPr lang="ru-RU" sz="2400" b="1" dirty="0" smtClean="0"/>
              <a:t>Олимпийские</a:t>
            </a:r>
            <a:r>
              <a:rPr lang="ru-RU" sz="2400" dirty="0" smtClean="0"/>
              <a:t> </a:t>
            </a:r>
            <a:r>
              <a:rPr lang="ru-RU" sz="2400" b="1" dirty="0" smtClean="0"/>
              <a:t>игры</a:t>
            </a:r>
            <a:r>
              <a:rPr lang="ru-RU" sz="2400" dirty="0" smtClean="0"/>
              <a:t> </a:t>
            </a:r>
            <a:r>
              <a:rPr lang="ru-RU" sz="2400" b="1" dirty="0" smtClean="0"/>
              <a:t>1980</a:t>
            </a:r>
            <a:r>
              <a:rPr lang="ru-RU" sz="2400" dirty="0" smtClean="0"/>
              <a:t> </a:t>
            </a:r>
            <a:r>
              <a:rPr lang="ru-RU" sz="2400" b="1" dirty="0" smtClean="0"/>
              <a:t>года</a:t>
            </a:r>
            <a:endParaRPr lang="ru-RU" sz="2400" dirty="0"/>
          </a:p>
        </p:txBody>
      </p:sp>
      <p:pic>
        <p:nvPicPr>
          <p:cNvPr id="5" name="Содержимое 4" descr="misha-moscu-198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08720"/>
            <a:ext cx="3707904" cy="5949279"/>
          </a:xfrm>
        </p:spPr>
      </p:pic>
      <p:pic>
        <p:nvPicPr>
          <p:cNvPr id="6" name="Содержимое 5" descr="TELEGRAPH-news-9hi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707904" y="908720"/>
            <a:ext cx="5436096" cy="594928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0_3db0a_cee091f3_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4008" cy="6858000"/>
          </a:xfrm>
        </p:spPr>
      </p:pic>
      <p:pic>
        <p:nvPicPr>
          <p:cNvPr id="8" name="Содержимое 7" descr="9375a9427ed4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0"/>
            <a:ext cx="4499992" cy="68580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g21404467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4008" cy="6858000"/>
          </a:xfrm>
        </p:spPr>
      </p:pic>
      <p:pic>
        <p:nvPicPr>
          <p:cNvPr id="7" name="Содержимое 6" descr="22693110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0"/>
            <a:ext cx="4499991" cy="6858000"/>
          </a:xfrm>
        </p:spPr>
      </p:pic>
      <p:sp>
        <p:nvSpPr>
          <p:cNvPr id="8" name="TextBox 7"/>
          <p:cNvSpPr txBox="1"/>
          <p:nvPr/>
        </p:nvSpPr>
        <p:spPr>
          <a:xfrm>
            <a:off x="3131840" y="476672"/>
            <a:ext cx="52294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АЛЕКСАНДР ДИТЯТИН</a:t>
            </a:r>
            <a:endParaRPr lang="ru-RU" sz="32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x_4fd5725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572000" cy="6857999"/>
          </a:xfrm>
        </p:spPr>
      </p:pic>
      <p:pic>
        <p:nvPicPr>
          <p:cNvPr id="6" name="Содержимое 5" descr="salzol308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0" y="0"/>
            <a:ext cx="4572000" cy="6858000"/>
          </a:xfrm>
        </p:spPr>
      </p:pic>
      <p:sp>
        <p:nvSpPr>
          <p:cNvPr id="7" name="TextBox 6"/>
          <p:cNvSpPr txBox="1"/>
          <p:nvPr/>
        </p:nvSpPr>
        <p:spPr>
          <a:xfrm>
            <a:off x="2627784" y="188640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Владимир Сальников</a:t>
            </a:r>
            <a:endParaRPr lang="ru-RU" sz="2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Пелопс</a:t>
            </a:r>
            <a:r>
              <a:rPr lang="ru-RU" sz="2400" dirty="0" smtClean="0"/>
              <a:t> и Гипподамия на колеснице</a:t>
            </a:r>
            <a:endParaRPr lang="ru-RU" sz="2400" dirty="0"/>
          </a:p>
        </p:txBody>
      </p:sp>
      <p:pic>
        <p:nvPicPr>
          <p:cNvPr id="4" name="Содержимое 3" descr="andr-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36712"/>
            <a:ext cx="9036496" cy="602128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лассный час\77612281_93DDB59AE7214FD280F675BDDC137B75_mw800_mh600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429000"/>
            <a:ext cx="4545582" cy="3428999"/>
          </a:xfrm>
          <a:prstGeom prst="rect">
            <a:avLst/>
          </a:prstGeom>
          <a:noFill/>
        </p:spPr>
      </p:pic>
      <p:pic>
        <p:nvPicPr>
          <p:cNvPr id="1027" name="Picture 3" descr="D:\классный час\77612279_2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1"/>
            <a:ext cx="4472460" cy="3429000"/>
          </a:xfrm>
          <a:prstGeom prst="rect">
            <a:avLst/>
          </a:prstGeom>
          <a:noFill/>
        </p:spPr>
      </p:pic>
      <p:pic>
        <p:nvPicPr>
          <p:cNvPr id="1028" name="Picture 4" descr="D:\классный час\77612268_gallery_10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76750" y="0"/>
            <a:ext cx="4667250" cy="3429000"/>
          </a:xfrm>
          <a:prstGeom prst="rect">
            <a:avLst/>
          </a:prstGeom>
          <a:noFill/>
        </p:spPr>
      </p:pic>
      <p:pic>
        <p:nvPicPr>
          <p:cNvPr id="1029" name="Picture 5" descr="D:\классный час\77612267_OlymAltMod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4499992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 </a:t>
            </a:r>
            <a:r>
              <a:rPr lang="ru-RU" dirty="0" smtClean="0"/>
              <a:t>Олимпийские игры в Афинах 1896 г.</a:t>
            </a:r>
            <a:endParaRPr lang="ru-RU" dirty="0"/>
          </a:p>
        </p:txBody>
      </p:sp>
      <p:pic>
        <p:nvPicPr>
          <p:cNvPr id="4" name="Содержимое 3" descr="0_5781e_49827519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36712"/>
            <a:ext cx="9144000" cy="602128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2-002-Frantsuzskij-obschestvennyj-dejatel-Per-de-Kuberten-vystupil-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25px-Baron_Pierre_de_Coubert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764704"/>
            <a:ext cx="4067944" cy="6093296"/>
          </a:xfrm>
        </p:spPr>
      </p:pic>
      <p:pic>
        <p:nvPicPr>
          <p:cNvPr id="1026" name="Picture 2" descr="D:\классный час\535px-Centennial_Olympic_Park_statu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764704"/>
            <a:ext cx="5076056" cy="6093295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278295" y="76982"/>
            <a:ext cx="458741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Пьер де Кубертен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1298134330_20ceremony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644008" cy="3501008"/>
          </a:xfrm>
        </p:spPr>
      </p:pic>
      <p:pic>
        <p:nvPicPr>
          <p:cNvPr id="8" name="Содержимое 7" descr="0004-004-S-pomoschju-druzej-vo-mnogikh-stranakh-Kubertenu-udalos-organizovat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0"/>
            <a:ext cx="4495800" cy="3501008"/>
          </a:xfrm>
        </p:spPr>
      </p:pic>
      <p:pic>
        <p:nvPicPr>
          <p:cNvPr id="2050" name="Picture 2" descr="D:\классный час\a12o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501008"/>
            <a:ext cx="4644007" cy="335699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572000" y="3501008"/>
            <a:ext cx="4572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Заседание Олимпийского комитета. Афины, 1896 г. Сидят слева направо: Пьер де Кубертен (Франция), Димитрос Бикелас (Греция), А.Д.Бутовский (Россия). Стоят слева направо: В.Гебхард (Германия), И.Гут-Ярковский (Богемия), Ф.Кемени (Венгрия), В.Балк (Швеция).</a:t>
            </a:r>
            <a:endParaRPr lang="ru-RU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GB" sz="2000" dirty="0" smtClean="0"/>
              <a:t>Впервые Россия приняла участие в олимпийских играх в 1900 году на </a:t>
            </a:r>
            <a:r>
              <a:rPr lang="ru-RU" sz="2000" dirty="0" smtClean="0"/>
              <a:t>летней парижской олимпиаде </a:t>
            </a:r>
            <a:r>
              <a:rPr lang="en-GB" sz="2000" dirty="0" smtClean="0"/>
              <a:t> и была представлена тремя спортсменами в фехтовании</a:t>
            </a:r>
            <a:r>
              <a:rPr lang="ru-RU" sz="2000" dirty="0" smtClean="0"/>
              <a:t>.</a:t>
            </a:r>
            <a:r>
              <a:rPr lang="ru-RU" sz="1800" dirty="0" smtClean="0"/>
              <a:t> </a:t>
            </a:r>
            <a:r>
              <a:rPr lang="ru-RU" sz="2000" dirty="0" smtClean="0"/>
              <a:t>В финал вышли два россиянина из трех – Мишо и Заковорот</a:t>
            </a:r>
            <a:endParaRPr lang="ru-RU" sz="20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0" y="1484783"/>
          <a:ext cx="9144000" cy="543418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504057">
                <a:tc gridSpan="4">
                  <a:txBody>
                    <a:bodyPr/>
                    <a:lstStyle/>
                    <a:p>
                      <a:r>
                        <a:rPr lang="ru-RU" sz="1200" kern="1200" dirty="0" smtClean="0"/>
                        <a:t>                                                                   </a:t>
                      </a:r>
                      <a:r>
                        <a:rPr lang="ru-RU" sz="1600" kern="1200" dirty="0" smtClean="0"/>
                        <a:t>Соревнования по сабле среди профессионалов</a:t>
                      </a:r>
                    </a:p>
                    <a:p>
                      <a:r>
                        <a:rPr lang="ru-RU" sz="1600" kern="1200" dirty="0" smtClean="0"/>
                        <a:t>                                                                                                Финал</a:t>
                      </a:r>
                      <a:endParaRPr lang="ru-RU" sz="1600" dirty="0"/>
                    </a:p>
                  </a:txBody>
                  <a:tcPr marL="31552" marR="31552" marT="31552" marB="31552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1590">
                <a:tc>
                  <a:txBody>
                    <a:bodyPr/>
                    <a:lstStyle/>
                    <a:p>
                      <a:r>
                        <a:rPr lang="ru-RU" sz="1200" dirty="0"/>
                        <a:t>Место</a:t>
                      </a:r>
                    </a:p>
                  </a:txBody>
                  <a:tcPr marL="31552" marR="31552" marT="31552" marB="31552" anchor="ctr"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Спортсмен</a:t>
                      </a:r>
                    </a:p>
                  </a:txBody>
                  <a:tcPr marL="31552" marR="31552" marT="31552" marB="31552" anchor="ctr"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Побед</a:t>
                      </a:r>
                    </a:p>
                  </a:txBody>
                  <a:tcPr marL="31552" marR="31552" marT="31552" marB="31552" anchor="ctr"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Поражений</a:t>
                      </a:r>
                    </a:p>
                  </a:txBody>
                  <a:tcPr marL="31552" marR="31552" marT="31552" marB="31552" anchor="ctr"/>
                </a:tc>
              </a:tr>
              <a:tr h="602607">
                <a:tc>
                  <a:txBody>
                    <a:bodyPr/>
                    <a:lstStyle/>
                    <a:p>
                      <a:r>
                        <a:rPr lang="ru-RU" sz="1200" dirty="0"/>
                        <a:t>1</a:t>
                      </a:r>
                      <a:endParaRPr lang="ru-RU" sz="1200" b="0" i="0" dirty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Антонио Конте(Италия)</a:t>
                      </a:r>
                      <a:endParaRPr lang="ru-RU" sz="1200" b="0" i="0" dirty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7</a:t>
                      </a:r>
                      <a:endParaRPr lang="ru-RU" sz="1200" b="0" i="0" dirty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/>
                        <a:t>0</a:t>
                      </a:r>
                      <a:endParaRPr lang="ru-RU" sz="1200" b="0" i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</a:tr>
              <a:tr h="602607">
                <a:tc>
                  <a:txBody>
                    <a:bodyPr/>
                    <a:lstStyle/>
                    <a:p>
                      <a:r>
                        <a:rPr lang="ru-RU" sz="1200"/>
                        <a:t>2</a:t>
                      </a:r>
                      <a:endParaRPr lang="ru-RU" sz="1200" b="0" i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Итало Сантелли(Италия)</a:t>
                      </a:r>
                      <a:endParaRPr lang="ru-RU" sz="1200" b="0" i="0" dirty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/>
                        <a:t>6</a:t>
                      </a:r>
                      <a:endParaRPr lang="ru-RU" sz="1200" b="0" i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1</a:t>
                      </a:r>
                      <a:endParaRPr lang="ru-RU" sz="1200" b="0" i="0" dirty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</a:tr>
              <a:tr h="602607">
                <a:tc>
                  <a:txBody>
                    <a:bodyPr/>
                    <a:lstStyle/>
                    <a:p>
                      <a:r>
                        <a:rPr lang="ru-RU" sz="1200"/>
                        <a:t>3</a:t>
                      </a:r>
                      <a:endParaRPr lang="ru-RU" sz="1200" b="0" i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Милан Нералич(Австрия)</a:t>
                      </a:r>
                      <a:endParaRPr lang="ru-RU" sz="1200" b="0" i="0" dirty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/>
                        <a:t>4</a:t>
                      </a:r>
                      <a:endParaRPr lang="ru-RU" sz="1200" b="0" i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3</a:t>
                      </a:r>
                      <a:endParaRPr lang="ru-RU" sz="1200" b="0" i="0" dirty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</a:tr>
              <a:tr h="602607">
                <a:tc>
                  <a:txBody>
                    <a:bodyPr/>
                    <a:lstStyle/>
                    <a:p>
                      <a:r>
                        <a:rPr lang="ru-RU" sz="1200"/>
                        <a:t>4</a:t>
                      </a:r>
                      <a:endParaRPr lang="ru-RU" sz="1200" b="0" i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Франсуа Делибе(Франция)</a:t>
                      </a:r>
                      <a:endParaRPr lang="ru-RU" sz="1200" b="0" i="0" dirty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/>
                        <a:t>3</a:t>
                      </a:r>
                      <a:endParaRPr lang="ru-RU" sz="1200" b="0" i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/>
                        <a:t>4</a:t>
                      </a:r>
                      <a:endParaRPr lang="ru-RU" sz="1200" b="0" i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</a:tr>
              <a:tr h="398086">
                <a:tc>
                  <a:txBody>
                    <a:bodyPr/>
                    <a:lstStyle/>
                    <a:p>
                      <a:r>
                        <a:rPr lang="ru-RU" sz="1200"/>
                        <a:t>5</a:t>
                      </a:r>
                      <a:endParaRPr lang="ru-RU" sz="1200" b="0" i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Юлиан Мишо(Россия)</a:t>
                      </a:r>
                      <a:endParaRPr lang="ru-RU" sz="1200" b="0" i="0" dirty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/>
                        <a:t>3</a:t>
                      </a:r>
                      <a:endParaRPr lang="ru-RU" sz="1200" b="0" i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/>
                        <a:t>4</a:t>
                      </a:r>
                      <a:endParaRPr lang="ru-RU" sz="1200" b="0" i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</a:tr>
              <a:tr h="602607">
                <a:tc>
                  <a:txBody>
                    <a:bodyPr/>
                    <a:lstStyle/>
                    <a:p>
                      <a:r>
                        <a:rPr lang="ru-RU" sz="1200"/>
                        <a:t>6</a:t>
                      </a:r>
                      <a:endParaRPr lang="ru-RU" sz="1200" b="0" i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Ксавьер Анчетти (Франция)</a:t>
                      </a:r>
                      <a:endParaRPr lang="ru-RU" sz="1200" b="0" i="0" dirty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2</a:t>
                      </a:r>
                      <a:endParaRPr lang="ru-RU" sz="1200" b="0" i="0" dirty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/>
                        <a:t>5</a:t>
                      </a:r>
                      <a:endParaRPr lang="ru-RU" sz="1200" b="0" i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</a:tr>
              <a:tr h="602607">
                <a:tc>
                  <a:txBody>
                    <a:bodyPr/>
                    <a:lstStyle/>
                    <a:p>
                      <a:r>
                        <a:rPr lang="ru-RU" sz="1200"/>
                        <a:t>7</a:t>
                      </a:r>
                      <a:endParaRPr lang="ru-RU" sz="1200" b="0" i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Петр Заковорот (Россия)</a:t>
                      </a:r>
                      <a:endParaRPr lang="ru-RU" sz="1200" b="0" i="0" dirty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/>
                        <a:t>2</a:t>
                      </a:r>
                      <a:endParaRPr lang="ru-RU" sz="1200" b="0" i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/>
                        <a:t>5</a:t>
                      </a:r>
                      <a:endParaRPr lang="ru-RU" sz="1200" b="0" i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</a:tr>
              <a:tr h="398086">
                <a:tc>
                  <a:txBody>
                    <a:bodyPr/>
                    <a:lstStyle/>
                    <a:p>
                      <a:r>
                        <a:rPr lang="ru-RU" sz="1200"/>
                        <a:t>8</a:t>
                      </a:r>
                      <a:endParaRPr lang="ru-RU" sz="1200" b="0" i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Эбран (Бельгия)</a:t>
                      </a:r>
                      <a:endParaRPr lang="ru-RU" sz="1200" b="0" i="0" dirty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/>
                        <a:t>1</a:t>
                      </a:r>
                      <a:endParaRPr lang="ru-RU" sz="1200" b="0" i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  <a:tc>
                  <a:txBody>
                    <a:bodyPr/>
                    <a:lstStyle/>
                    <a:p>
                      <a:r>
                        <a:rPr lang="ru-RU" sz="1200" dirty="0"/>
                        <a:t>6</a:t>
                      </a:r>
                      <a:endParaRPr lang="ru-RU" sz="1200" b="0" i="0" dirty="0">
                        <a:solidFill>
                          <a:srgbClr val="131313"/>
                        </a:solidFill>
                        <a:latin typeface="Tahoma"/>
                      </a:endParaRPr>
                    </a:p>
                  </a:txBody>
                  <a:tcPr marL="50482" marR="50482" marT="50482" marB="50482" anchor="ctr"/>
                </a:tc>
              </a:tr>
            </a:tbl>
          </a:graphicData>
        </a:graphic>
      </p:graphicFrame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Панин</a:t>
            </a:r>
            <a:r>
              <a:rPr lang="ru-RU" sz="2400" dirty="0" smtClean="0"/>
              <a:t>-</a:t>
            </a:r>
            <a:r>
              <a:rPr lang="ru-RU" sz="2400" b="1" dirty="0" smtClean="0"/>
              <a:t>Коломенкин</a:t>
            </a:r>
            <a:r>
              <a:rPr lang="ru-RU" sz="2400" dirty="0" smtClean="0"/>
              <a:t> </a:t>
            </a:r>
            <a:r>
              <a:rPr lang="ru-RU" sz="2400" b="1" dirty="0" smtClean="0"/>
              <a:t>Николай</a:t>
            </a:r>
            <a:r>
              <a:rPr lang="ru-RU" sz="2400" dirty="0" smtClean="0"/>
              <a:t> </a:t>
            </a:r>
            <a:r>
              <a:rPr lang="ru-RU" sz="2400" b="1" dirty="0" smtClean="0"/>
              <a:t>Александрович</a:t>
            </a:r>
            <a:r>
              <a:rPr lang="ru-RU" sz="2400" dirty="0" smtClean="0"/>
              <a:t> </a:t>
            </a:r>
            <a:r>
              <a:rPr lang="ru-RU" sz="2000" dirty="0" smtClean="0"/>
              <a:t>(1872-1956) Русский спортсмен. Первый Олимпийский чемпион(1908). кандидат педагогических наук(1938), заслуженный мастер спорта (1940)</a:t>
            </a:r>
            <a:endParaRPr lang="ru-RU" sz="2000" dirty="0"/>
          </a:p>
        </p:txBody>
      </p:sp>
      <p:pic>
        <p:nvPicPr>
          <p:cNvPr id="5" name="Содержимое 4" descr="med_010_1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12776"/>
            <a:ext cx="4047812" cy="5445224"/>
          </a:xfrm>
        </p:spPr>
      </p:pic>
      <p:pic>
        <p:nvPicPr>
          <p:cNvPr id="6" name="Содержимое 5" descr="img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3995936" y="1412776"/>
            <a:ext cx="5148064" cy="544522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Презентация к уроку № 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к уроку № 1</Template>
  <TotalTime>187</TotalTime>
  <Words>141</Words>
  <Application>Microsoft Office PowerPoint</Application>
  <PresentationFormat>Экран (4:3)</PresentationFormat>
  <Paragraphs>50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Презентация к уроку № 1</vt:lpstr>
      <vt:lpstr>Классный час № 1. Олимпийские игры: исторический обзор. Участие России в Олимпийских играх. </vt:lpstr>
      <vt:lpstr>Пелопс и Гипподамия на колеснице</vt:lpstr>
      <vt:lpstr>Слайд 3</vt:lpstr>
      <vt:lpstr>I Олимпийские игры в Афинах 1896 г.</vt:lpstr>
      <vt:lpstr>Слайд 5</vt:lpstr>
      <vt:lpstr>Пьер де Кубертен.</vt:lpstr>
      <vt:lpstr>Слайд 7</vt:lpstr>
      <vt:lpstr>Впервые Россия приняла участие в олимпийских играх в 1900 году на летней парижской олимпиаде  и была представлена тремя спортсменами в фехтовании. В финал вышли два россиянина из трех – Мишо и Заковорот</vt:lpstr>
      <vt:lpstr>Панин-Коломенкин Николай Александрович (1872-1956) Русский спортсмен. Первый Олимпийский чемпион(1908). кандидат педагогических наук(1938), заслуженный мастер спорта (1940)</vt:lpstr>
      <vt:lpstr>Московские Олимпийские игры 1980 года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наталья</cp:lastModifiedBy>
  <cp:revision>19</cp:revision>
  <dcterms:created xsi:type="dcterms:W3CDTF">2012-05-13T08:18:16Z</dcterms:created>
  <dcterms:modified xsi:type="dcterms:W3CDTF">2012-05-13T14:49:29Z</dcterms:modified>
</cp:coreProperties>
</file>