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1" r:id="rId6"/>
    <p:sldId id="260" r:id="rId7"/>
    <p:sldId id="262" r:id="rId8"/>
    <p:sldId id="266" r:id="rId9"/>
    <p:sldId id="265" r:id="rId10"/>
    <p:sldId id="267" r:id="rId11"/>
    <p:sldId id="268" r:id="rId12"/>
    <p:sldId id="26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84" y="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D6E-A20A-418A-9D0E-07F9D927696F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9DF12-5802-45CB-AC21-57BDE7219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93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D6E-A20A-418A-9D0E-07F9D927696F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9DF12-5802-45CB-AC21-57BDE7219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183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D6E-A20A-418A-9D0E-07F9D927696F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9DF12-5802-45CB-AC21-57BDE7219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420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D6E-A20A-418A-9D0E-07F9D927696F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9DF12-5802-45CB-AC21-57BDE7219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6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D6E-A20A-418A-9D0E-07F9D927696F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9DF12-5802-45CB-AC21-57BDE7219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150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D6E-A20A-418A-9D0E-07F9D927696F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9DF12-5802-45CB-AC21-57BDE7219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066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D6E-A20A-418A-9D0E-07F9D927696F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9DF12-5802-45CB-AC21-57BDE7219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869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D6E-A20A-418A-9D0E-07F9D927696F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9DF12-5802-45CB-AC21-57BDE7219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718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D6E-A20A-418A-9D0E-07F9D927696F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9DF12-5802-45CB-AC21-57BDE7219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606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D6E-A20A-418A-9D0E-07F9D927696F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9DF12-5802-45CB-AC21-57BDE7219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151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ED6E-A20A-418A-9D0E-07F9D927696F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9DF12-5802-45CB-AC21-57BDE7219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17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1ED6E-A20A-418A-9D0E-07F9D927696F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9DF12-5802-45CB-AC21-57BDE72196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648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500"/>
          </a:xfrm>
        </p:spPr>
        <p:txBody>
          <a:bodyPr/>
          <a:lstStyle/>
          <a:p>
            <a:pPr algn="ctr"/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2.infourok.ru/uploads/ex/0379/0000c6c8-7087409b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086" y="0"/>
            <a:ext cx="12279086" cy="693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38203" y="821630"/>
            <a:ext cx="68401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Тема урока: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«Глагол. Значение глагола.»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9 класс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38701" y="523151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Автор:  учитель высшей  квалификационной категории: Иванцова О.И.</a:t>
            </a:r>
          </a:p>
        </p:txBody>
      </p:sp>
    </p:spTree>
    <p:extLst>
      <p:ext uri="{BB962C8B-B14F-4D97-AF65-F5344CB8AC3E}">
        <p14:creationId xmlns:p14="http://schemas.microsoft.com/office/powerpoint/2010/main" val="199283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2.infourok.ru/uploads/ex/0379/0000c6c8-7087409b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81"/>
            <a:ext cx="12279086" cy="693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88365" y="768678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0640" y="29833"/>
            <a:ext cx="110796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>
                <a:solidFill>
                  <a:srgbClr val="C00000"/>
                </a:solidFill>
              </a:rPr>
              <a:t>Дано начало описания природы</a:t>
            </a:r>
            <a:r>
              <a:rPr lang="ru-RU" altLang="ru-RU" sz="3200" dirty="0" smtClean="0">
                <a:solidFill>
                  <a:srgbClr val="C00000"/>
                </a:solidFill>
              </a:rPr>
              <a:t>:</a:t>
            </a:r>
          </a:p>
          <a:p>
            <a:r>
              <a:rPr lang="ru-RU" altLang="ru-RU" dirty="0" smtClean="0"/>
              <a:t> </a:t>
            </a:r>
            <a:r>
              <a:rPr lang="ru-RU" altLang="ru-RU" sz="2800" dirty="0" smtClean="0">
                <a:solidFill>
                  <a:schemeClr val="accent5"/>
                </a:solidFill>
              </a:rPr>
              <a:t>«</a:t>
            </a:r>
            <a:r>
              <a:rPr lang="ru-RU" altLang="ru-RU" sz="2800" dirty="0">
                <a:solidFill>
                  <a:schemeClr val="accent5"/>
                </a:solidFill>
              </a:rPr>
              <a:t>Ранним утром мы вышли на прогулку. Природа пробуждалась».</a:t>
            </a:r>
          </a:p>
          <a:p>
            <a:r>
              <a:rPr lang="ru-RU" altLang="ru-RU" b="1" dirty="0"/>
              <a:t>Задание:</a:t>
            </a:r>
            <a:r>
              <a:rPr lang="ru-RU" altLang="ru-RU" dirty="0"/>
              <a:t> С помощью глаголов звучания, движения, цвета, чувств опишите пробуждение </a:t>
            </a:r>
            <a:r>
              <a:rPr lang="ru-RU" altLang="ru-RU" dirty="0" smtClean="0"/>
              <a:t>природы</a:t>
            </a:r>
            <a:endParaRPr lang="ru-RU" altLang="ru-RU" b="1" i="1" dirty="0" smtClean="0"/>
          </a:p>
          <a:p>
            <a:r>
              <a:rPr lang="ru-RU" altLang="ru-RU" i="1" dirty="0" smtClean="0"/>
              <a:t>Для этого правильно соотнесите  глаголы с картинками. Прочитайте получившийся текст.</a:t>
            </a:r>
            <a:endParaRPr lang="ru-RU" altLang="ru-RU" i="1" dirty="0"/>
          </a:p>
        </p:txBody>
      </p:sp>
      <p:pic>
        <p:nvPicPr>
          <p:cNvPr id="8" name="Picture 2" descr="https://look.com.ua/pic/201311/1920x1080/look.com.ua-848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01" y="2186061"/>
            <a:ext cx="2332789" cy="1784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Объект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084" y="2231173"/>
            <a:ext cx="2099286" cy="176568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3109" y="202718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55103" y="1984967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</a:t>
            </a:r>
          </a:p>
        </p:txBody>
      </p:sp>
      <p:pic>
        <p:nvPicPr>
          <p:cNvPr id="11" name="Picture 2" descr="http://www.public-domain-photos.com/free-stock-photos-1-big/landscapes/forest/grass-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609" y="2298578"/>
            <a:ext cx="2358147" cy="1710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802" y="4169240"/>
            <a:ext cx="2129098" cy="179384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931" y="4206894"/>
            <a:ext cx="2486607" cy="171328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395" y="4070369"/>
            <a:ext cx="2433597" cy="1901382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8906929" y="3232458"/>
            <a:ext cx="1349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i="1" dirty="0" smtClean="0"/>
              <a:t>шелестели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793963" y="2189138"/>
            <a:ext cx="21870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i="1" dirty="0" smtClean="0"/>
              <a:t>тянулись к солнцу 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9081361" y="5488770"/>
            <a:ext cx="1106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i="1" dirty="0" smtClean="0"/>
              <a:t>зеленела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8878318" y="2712085"/>
            <a:ext cx="1168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i="1" dirty="0" smtClean="0"/>
              <a:t>краснели 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9045145" y="4895004"/>
            <a:ext cx="1327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i="1" dirty="0" smtClean="0"/>
              <a:t>щебетали 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9082472" y="4229986"/>
            <a:ext cx="1610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i="1" dirty="0" smtClean="0"/>
              <a:t>плыли облака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227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500"/>
          </a:xfrm>
        </p:spPr>
        <p:txBody>
          <a:bodyPr/>
          <a:lstStyle/>
          <a:p>
            <a:pPr algn="ctr"/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2.infourok.ru/uploads/ex/0379/0000c6c8-7087409b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086" y="0"/>
            <a:ext cx="12279086" cy="693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38203" y="821630"/>
            <a:ext cx="724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38701" y="523151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4400" y="1192909"/>
            <a:ext cx="10414659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Тёма выбрал большую лужу, пустил по ней кораблик и                 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-Чур, моя!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Кузя                  :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моя лужа глубже. Пущу подводную лодку.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Тёма не знал, что                  другу.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-Надо объединяться,- неожиданно                  Кузя.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-А как?-              Тёма.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-Будем рыть канал,-                 Кузя.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Ура! –                   Тёма и замахал лопаткой.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Ура! –                Кузя и начал рыть канал.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Исходя из чувств и отношения друг к другу, замените глагол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сказал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более выразительными глаголами речи: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 ,                          ,                    ,                         ,                 ,                   ,                          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Прочитайте по ролям диалог. Используйте интонацию, на которую указывают глаголы.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80397" y="1213653"/>
            <a:ext cx="810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сказал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938382" y="1819295"/>
            <a:ext cx="810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сказал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947787" y="2424937"/>
            <a:ext cx="9510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сказать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847837" y="2745570"/>
            <a:ext cx="810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сказал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997758" y="3030577"/>
            <a:ext cx="925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сказал 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280294" y="3351212"/>
            <a:ext cx="810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сказал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974009" y="3648094"/>
            <a:ext cx="810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сказал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950258" y="3992479"/>
            <a:ext cx="810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сказал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878774" y="564515"/>
            <a:ext cx="9630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Прочитайте разговор двух малышей, которые играли во дворе после дождя.</a:t>
            </a:r>
            <a:endParaRPr lang="ru-RU" sz="2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803575" y="5085009"/>
            <a:ext cx="10963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крикнул</a:t>
            </a:r>
            <a:endParaRPr lang="ru-RU" sz="2000" b="1" i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953202" y="5108760"/>
            <a:ext cx="149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похвастался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678891" y="5120635"/>
            <a:ext cx="1105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ответил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056428" y="5132510"/>
            <a:ext cx="1333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предложил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623970" y="5132511"/>
            <a:ext cx="995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спросил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7930256" y="5120635"/>
            <a:ext cx="841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решил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9117789" y="5144385"/>
            <a:ext cx="1297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подхватил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283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500"/>
          </a:xfrm>
        </p:spPr>
        <p:txBody>
          <a:bodyPr/>
          <a:lstStyle/>
          <a:p>
            <a:pPr algn="ctr"/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https://ds02.infourok.ru/uploads/ex/0379/0000c6c8-7087409b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086" y="0"/>
            <a:ext cx="12279086" cy="693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838701" y="523151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8800" y="3101459"/>
            <a:ext cx="3787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 лежачий камень и вода не течёт.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635906" y="3101459"/>
            <a:ext cx="4418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Слово не воробей, вылетит – не поймаешь.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45570" y="5653300"/>
            <a:ext cx="3599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Волков бояться – в  лес не ходить.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18800" y="5704240"/>
            <a:ext cx="44105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Любишь кататься, люби и саночки возить. </a:t>
            </a:r>
            <a:endParaRPr lang="ru-RU" dirty="0"/>
          </a:p>
        </p:txBody>
      </p:sp>
      <p:pic>
        <p:nvPicPr>
          <p:cNvPr id="15" name="Объект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586" y="439980"/>
            <a:ext cx="3608229" cy="2706172"/>
          </a:xfrm>
          <a:prstGeom prst="rect">
            <a:avLst/>
          </a:prstGeom>
        </p:spPr>
      </p:pic>
      <p:pic>
        <p:nvPicPr>
          <p:cNvPr id="16" name="Объект 15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66" y="3553304"/>
            <a:ext cx="3503220" cy="2233449"/>
          </a:xfr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558" y="3436232"/>
            <a:ext cx="3372590" cy="22479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015" y="610108"/>
            <a:ext cx="3168563" cy="238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77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2.infourok.ru/uploads/ex/0379/0000c6c8-7087409b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79086" cy="693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889167" y="745719"/>
            <a:ext cx="4227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Глагол обозначает: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04404" y="1630066"/>
            <a:ext cx="9797143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i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КРАСКИ ОКРУЖАЮЩЕГО </a:t>
            </a:r>
            <a:r>
              <a:rPr lang="ru-RU" sz="2800" b="1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МИРА: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Краснеет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рябина.</a:t>
            </a: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Темнеют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вершины.</a:t>
            </a: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algn="r">
              <a:defRPr/>
            </a:pPr>
            <a:endParaRPr lang="ru-RU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algn="r">
              <a:defRPr/>
            </a:pP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algn="r">
              <a:defRPr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Белеют 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снега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Синеет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вода.</a:t>
            </a:r>
          </a:p>
          <a:p>
            <a:pPr marL="365760" indent="-283464" algn="r" fontAlgn="auto">
              <a:spcAft>
                <a:spcPts val="0"/>
              </a:spcAft>
              <a:buFont typeface="Wingdings 2"/>
              <a:buChar char=""/>
              <a:defRPr/>
            </a:pP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4" descr="ECjH6qpOw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1183" y="2168688"/>
            <a:ext cx="2347521" cy="1516261"/>
          </a:xfrm>
          <a:prstGeom prst="rect">
            <a:avLst/>
          </a:prstGeom>
          <a:noFill/>
        </p:spPr>
      </p:pic>
      <p:pic>
        <p:nvPicPr>
          <p:cNvPr id="17" name="Picture 7" descr="i?id=e5b86e6f65efa61b60672e1647153662&amp;n=33&amp;h=190&amp;w=25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1005" y="4127292"/>
            <a:ext cx="2447801" cy="1368524"/>
          </a:xfrm>
          <a:prstGeom prst="rect">
            <a:avLst/>
          </a:prstGeom>
          <a:noFill/>
        </p:spPr>
      </p:pic>
      <p:pic>
        <p:nvPicPr>
          <p:cNvPr id="18" name="Picture 5" descr="i?id=6c5a059c68d22ce4002de444b719338f&amp;n=33&amp;h=190&amp;w=33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39543" y="2134781"/>
            <a:ext cx="2375991" cy="1584077"/>
          </a:xfrm>
          <a:prstGeom prst="rect">
            <a:avLst/>
          </a:prstGeom>
          <a:noFill/>
        </p:spPr>
      </p:pic>
      <p:pic>
        <p:nvPicPr>
          <p:cNvPr id="19" name="Picture 7" descr="i?id=622a0fbd9611f59078e00ee32307fae5&amp;n=33&amp;h=190&amp;w=29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20616" y="4017666"/>
            <a:ext cx="2849120" cy="16722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719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2.infourok.ru/uploads/ex/0379/0000c6c8-7087409b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79086" cy="693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56904" y="840582"/>
            <a:ext cx="1002277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ЗВУКИ:                 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2800" b="1" i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Цвенькает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синичка.                                         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Барабанит</a:t>
            </a:r>
            <a:r>
              <a:rPr lang="ru-RU"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дождь.   </a:t>
            </a: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algn="r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Воет </a:t>
            </a:r>
            <a:r>
              <a:rPr lang="ru-RU"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вьюга.     </a:t>
            </a:r>
            <a:endParaRPr lang="ru-RU" sz="20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 descr="img-20150402101806-4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9943" y="1337500"/>
            <a:ext cx="2149516" cy="1771856"/>
          </a:xfrm>
          <a:prstGeom prst="rect">
            <a:avLst/>
          </a:prstGeom>
          <a:noFill/>
        </p:spPr>
      </p:pic>
      <p:pic>
        <p:nvPicPr>
          <p:cNvPr id="9" name="Picture 7" descr="img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74719" y="1330036"/>
            <a:ext cx="2236128" cy="1898531"/>
          </a:xfrm>
          <a:prstGeom prst="rect">
            <a:avLst/>
          </a:prstGeom>
          <a:noFill/>
        </p:spPr>
      </p:pic>
      <p:pic>
        <p:nvPicPr>
          <p:cNvPr id="10" name="Picture 9" descr="i?id=5f0a8e8d7813f2ec75fbb8e3aaedc40d&amp;n=33&amp;h=190&amp;w=28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26328" y="3871356"/>
            <a:ext cx="2821026" cy="1876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999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2.infourok.ru/uploads/ex/0379/0000c6c8-7087409b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2" y="-80963"/>
            <a:ext cx="12279086" cy="693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08561" y="871101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НАСТРОЕНИЕ</a:t>
            </a:r>
          </a:p>
          <a:p>
            <a:r>
              <a:rPr lang="ru-RU" sz="2800" b="1" dirty="0" smtClean="0">
                <a:solidFill>
                  <a:srgbClr val="475A8D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жалею</a:t>
            </a:r>
            <a:r>
              <a:rPr lang="ru-RU" sz="2800" b="1" dirty="0" smtClean="0">
                <a:solidFill>
                  <a:srgbClr val="475A8D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ненавижу</a:t>
            </a:r>
            <a:r>
              <a:rPr lang="ru-RU" sz="2800" b="1" dirty="0" smtClean="0">
                <a:solidFill>
                  <a:srgbClr val="475A8D"/>
                </a:solidFill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страдаю</a:t>
            </a:r>
            <a:r>
              <a:rPr lang="ru-RU" sz="2800" b="1" dirty="0" smtClean="0">
                <a:solidFill>
                  <a:srgbClr val="475A8D"/>
                </a:solidFill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люблю</a:t>
            </a:r>
            <a:r>
              <a:rPr lang="ru-RU" sz="2800" b="1" dirty="0" smtClean="0">
                <a:solidFill>
                  <a:srgbClr val="475A8D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1279" y="3699282"/>
            <a:ext cx="6096000" cy="252376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РЕЧЬ</a:t>
            </a:r>
            <a:r>
              <a:rPr lang="ru-RU" sz="2800" b="1" i="1" dirty="0" smtClean="0">
                <a:solidFill>
                  <a:srgbClr val="475A8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(объяснять, прошептать)</a:t>
            </a:r>
            <a:endParaRPr lang="en-US" sz="2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 smtClean="0">
              <a:solidFill>
                <a:srgbClr val="475A8D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ДВИЖЕНИЕ </a:t>
            </a:r>
            <a:r>
              <a:rPr lang="ru-RU" sz="2800" b="1" i="1" dirty="0" smtClean="0">
                <a:solidFill>
                  <a:srgbClr val="475A8D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подпрыгнуть, проехать)</a:t>
            </a:r>
          </a:p>
          <a:p>
            <a:pPr algn="ctr"/>
            <a:r>
              <a:rPr lang="ru-RU" sz="2800" b="1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ЧУВСТВА</a:t>
            </a:r>
            <a:r>
              <a:rPr lang="ru-RU" sz="2800" b="1" i="1" dirty="0" smtClean="0">
                <a:solidFill>
                  <a:srgbClr val="475A8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(грустит, заботится)</a:t>
            </a:r>
          </a:p>
          <a:p>
            <a:pPr algn="ctr"/>
            <a:endParaRPr lang="ru-RU" b="1" i="1" dirty="0" smtClean="0">
              <a:solidFill>
                <a:srgbClr val="475A8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 descr="99115_html_775e2bb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36437" y="1392805"/>
            <a:ext cx="5349922" cy="29172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127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2.infourok.ru/uploads/ex/0379/0000c6c8-7087409b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086" y="-7884"/>
            <a:ext cx="12279086" cy="693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60382" y="1071418"/>
            <a:ext cx="8397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РЕЧЬ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64330" y="891530"/>
            <a:ext cx="1717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ДВИЖЕНИЕ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440792" y="1089272"/>
            <a:ext cx="13713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ЧУВСТВА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307974" y="4055701"/>
            <a:ext cx="1021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прыгать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720675" y="2229140"/>
            <a:ext cx="811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бегать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977044" y="3175877"/>
            <a:ext cx="774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плыть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608128" y="1915845"/>
            <a:ext cx="964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мчаться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668572" y="3002003"/>
            <a:ext cx="817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лететь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065662" y="2991211"/>
            <a:ext cx="14970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рассказывать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809743" y="4672808"/>
            <a:ext cx="9459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ползать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278870" y="4074833"/>
            <a:ext cx="11968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объясняет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340705" y="3871035"/>
            <a:ext cx="1062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говорить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8522703" y="3092266"/>
            <a:ext cx="1098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сожалеть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512879" y="1984223"/>
            <a:ext cx="14141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радоваться</a:t>
            </a:r>
            <a:endParaRPr lang="ru-RU" sz="20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729910" y="4361039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печалиться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8560183" y="4958959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любить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646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2.infourok.ru/uploads/ex/0379/0000c6c8-7087409b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96" y="-270968"/>
            <a:ext cx="12029704" cy="693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88365" y="768678"/>
            <a:ext cx="95821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Соедини линией  глаголы , противоположные по </a:t>
            </a:r>
            <a:r>
              <a:rPr lang="ru-RU" sz="2800" b="1" dirty="0" smtClean="0">
                <a:solidFill>
                  <a:srgbClr val="C00000"/>
                </a:solidFill>
              </a:rPr>
              <a:t>значению.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39252" y="1558038"/>
            <a:ext cx="15447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говорить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160685" y="3006828"/>
            <a:ext cx="14385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молчать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231937" y="3719347"/>
            <a:ext cx="14785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светлеть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98628" y="2246806"/>
            <a:ext cx="14155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темнеть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970680" y="2306183"/>
            <a:ext cx="18007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улыбаться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451127" y="2947451"/>
            <a:ext cx="17550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хмуриться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34255" y="3659971"/>
            <a:ext cx="16001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обвинять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8887553" y="1653040"/>
            <a:ext cx="21794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оправдывать</a:t>
            </a:r>
            <a:endParaRPr lang="ru-RU" sz="28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546130" y="4324989"/>
            <a:ext cx="18650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веселиться</a:t>
            </a:r>
            <a:endParaRPr lang="ru-RU" sz="2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9125060" y="4301238"/>
            <a:ext cx="18966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печалиться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9199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2.infourok.ru/uploads/ex/0379/0000c6c8-7087409b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5959" y="0"/>
            <a:ext cx="12279086" cy="693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Объек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524" y="926336"/>
            <a:ext cx="3182588" cy="490050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02524" y="5913715"/>
            <a:ext cx="3945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 Маковский. Дети, бегущие от грозы.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04405" y="464671"/>
            <a:ext cx="98683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Обозначьте глаголы</a:t>
            </a:r>
            <a:r>
              <a:rPr lang="ru-RU" sz="2400" b="1" dirty="0">
                <a:solidFill>
                  <a:srgbClr val="C00000"/>
                </a:solidFill>
              </a:rPr>
              <a:t>, которые   нужны для описания чувств детей.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32426" y="1094900"/>
            <a:ext cx="1194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хмуриться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84333" y="1083025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проходить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33124" y="1071150"/>
            <a:ext cx="1150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опасаться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210661" y="1094901"/>
            <a:ext cx="11730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защищать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315553" y="1522412"/>
            <a:ext cx="1431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тревожиться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132478" y="1522411"/>
            <a:ext cx="978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темнеть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450639" y="1510537"/>
            <a:ext cx="944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бояться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8626296" y="1486786"/>
            <a:ext cx="967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чернеть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422431" y="2080552"/>
            <a:ext cx="1401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волноваться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712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500"/>
          </a:xfrm>
        </p:spPr>
        <p:txBody>
          <a:bodyPr/>
          <a:lstStyle/>
          <a:p>
            <a:pPr algn="ctr"/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2.infourok.ru/uploads/ex/0379/0000c6c8-7087409b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086" y="0"/>
            <a:ext cx="12279086" cy="693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Объект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68" y="1319171"/>
            <a:ext cx="9987148" cy="398909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048000" y="64047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Соотнесите глаголы</a:t>
            </a:r>
            <a:r>
              <a:rPr lang="ru-RU" b="1" dirty="0">
                <a:solidFill>
                  <a:srgbClr val="C00000"/>
                </a:solidFill>
              </a:rPr>
              <a:t>, которые   нужны для </a:t>
            </a:r>
            <a:r>
              <a:rPr lang="ru-RU" b="1" dirty="0" smtClean="0">
                <a:solidFill>
                  <a:srgbClr val="C00000"/>
                </a:solidFill>
              </a:rPr>
              <a:t>описания красок окружающего мира, с   соответствующими предметами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73261" y="5408612"/>
            <a:ext cx="1067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ЖЕЛТЕЕТ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381854" y="5346266"/>
            <a:ext cx="991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ЗЕЛЕЕЕТ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21189" y="5441269"/>
            <a:ext cx="935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СИНЕЕТ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235084" y="5504604"/>
            <a:ext cx="1345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ЗОЛОТИТСЯ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615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mapl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821796">
            <a:off x="7391400" y="765175"/>
            <a:ext cx="224155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63" name="Picture 3" descr="079513_33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40" r="67525"/>
          <a:stretch>
            <a:fillRect/>
          </a:stretch>
        </p:blipFill>
        <p:spPr bwMode="auto">
          <a:xfrm rot="-1002962">
            <a:off x="1919288" y="476251"/>
            <a:ext cx="201295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64" name="Picture 4" descr="079513_33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19" r="48421" b="59853"/>
          <a:stretch>
            <a:fillRect/>
          </a:stretch>
        </p:blipFill>
        <p:spPr bwMode="auto">
          <a:xfrm rot="9734968">
            <a:off x="5232400" y="1557339"/>
            <a:ext cx="1557338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65" name="Picture 5" descr="079513_33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t="63802" r="32491"/>
          <a:stretch>
            <a:fillRect/>
          </a:stretch>
        </p:blipFill>
        <p:spPr bwMode="auto">
          <a:xfrm>
            <a:off x="2351089" y="2636839"/>
            <a:ext cx="1730375" cy="163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66" name="Picture 6" descr="079513_33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94" r="24525" b="61806"/>
          <a:stretch>
            <a:fillRect/>
          </a:stretch>
        </p:blipFill>
        <p:spPr bwMode="auto">
          <a:xfrm rot="-9562484">
            <a:off x="7967663" y="3644900"/>
            <a:ext cx="166370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67" name="Picture 7" descr="079513_33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52" b="59853"/>
          <a:stretch>
            <a:fillRect/>
          </a:stretch>
        </p:blipFill>
        <p:spPr bwMode="auto">
          <a:xfrm rot="9262612">
            <a:off x="5232401" y="4365626"/>
            <a:ext cx="1241425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68" name="Picture 8" descr="079513_33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49" t="63802" r="32491"/>
          <a:stretch>
            <a:fillRect/>
          </a:stretch>
        </p:blipFill>
        <p:spPr bwMode="auto">
          <a:xfrm>
            <a:off x="8256589" y="1196975"/>
            <a:ext cx="1728787" cy="163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69" name="Picture 9" descr="079513_33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49" t="63802" r="32491"/>
          <a:stretch>
            <a:fillRect/>
          </a:stretch>
        </p:blipFill>
        <p:spPr bwMode="auto">
          <a:xfrm>
            <a:off x="4151314" y="4724400"/>
            <a:ext cx="1728787" cy="163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70" name="Picture 10" descr="079513_33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49" t="63802" r="32491"/>
          <a:stretch>
            <a:fillRect/>
          </a:stretch>
        </p:blipFill>
        <p:spPr bwMode="auto">
          <a:xfrm>
            <a:off x="3648075" y="333375"/>
            <a:ext cx="1728788" cy="163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71" name="Picture 11" descr="079513_33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49" t="63802" r="32491"/>
          <a:stretch>
            <a:fillRect/>
          </a:stretch>
        </p:blipFill>
        <p:spPr bwMode="auto">
          <a:xfrm>
            <a:off x="5664200" y="2420939"/>
            <a:ext cx="1728788" cy="163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3" name="Rectangle 13"/>
          <p:cNvSpPr>
            <a:spLocks noGrp="1" noChangeArrowheads="1"/>
          </p:cNvSpPr>
          <p:nvPr>
            <p:ph type="title"/>
          </p:nvPr>
        </p:nvSpPr>
        <p:spPr>
          <a:xfrm>
            <a:off x="1981200" y="274639"/>
            <a:ext cx="8229600" cy="561975"/>
          </a:xfrm>
        </p:spPr>
        <p:txBody>
          <a:bodyPr/>
          <a:lstStyle/>
          <a:p>
            <a:pPr eaLnBrk="1" hangingPunct="1"/>
            <a:r>
              <a:rPr lang="ru-RU" altLang="ru-RU" sz="2800" dirty="0">
                <a:solidFill>
                  <a:schemeClr val="hlink"/>
                </a:solidFill>
              </a:rPr>
              <a:t>Физкультминутка для глаз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279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16 -0.2206 L -0.01563 0.96181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8" y="59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17 -0.38148 L 0.01736 0.76945 " pathEditMode="relative" ptsTypes="AA">
                                      <p:cBhvr>
                                        <p:cTn id="17" dur="30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49 -0.26296 L 0.06649 0.96158 " pathEditMode="relative" ptsTypes="AA">
                                      <p:cBhvr>
                                        <p:cTn id="24" dur="2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6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4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49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1000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54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5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64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92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92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6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92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92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74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92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400</Words>
  <Application>Microsoft Office PowerPoint</Application>
  <PresentationFormat>Широкоэкранный</PresentationFormat>
  <Paragraphs>131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 2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Физкультминутка для глаз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87</cp:revision>
  <dcterms:created xsi:type="dcterms:W3CDTF">2018-03-18T11:26:00Z</dcterms:created>
  <dcterms:modified xsi:type="dcterms:W3CDTF">2018-03-24T13:15:42Z</dcterms:modified>
</cp:coreProperties>
</file>