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9" r:id="rId10"/>
    <p:sldId id="267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8" d="100"/>
          <a:sy n="78" d="100"/>
        </p:scale>
        <p:origin x="-27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2A1F8-D808-4387-A383-4CBA3763FE78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EB2BE-9DF4-4FCF-B520-6F70FFE6CA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EB2BE-9DF4-4FCF-B520-6F70FFE6CAB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2D0E2-4357-4224-96BB-52A224132EAA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11A80-0D23-440A-BDC4-854AF6EA97D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jpeg"/><Relationship Id="rId9" Type="http://schemas.openxmlformats.org/officeDocument/2006/relationships/image" Target="../media/image1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12976"/>
            <a:ext cx="7772400" cy="38747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«Современные Олимпийские игры и Олимпийское движение. Российская Федерация в Олимпийских играх».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D:\классный час\654587_w640_h640_biatl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79672"/>
            <a:ext cx="9144000" cy="6178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D:\классный час\108-pierre-lueders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D:\классный час\4b5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D:\классный час\2100684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D:\классный час\_241245_skeleton_adam_pengill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D:\классный час\1266657995_a3ac3fe3f7fbe18d_2010-02-20t013216z_01_oly112_rtridsp_3_olympics-figure-sk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D:\классный час\picture_6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D:\классный час\A47BC3604BE59A85AC140C3D0C9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7389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D:\классный час\le-gar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72900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классный час\s_0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классный час\olympics-18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17032"/>
            <a:ext cx="9144000" cy="3140968"/>
          </a:xfrm>
          <a:prstGeom prst="rect">
            <a:avLst/>
          </a:prstGeom>
          <a:noFill/>
        </p:spPr>
      </p:pic>
      <p:pic>
        <p:nvPicPr>
          <p:cNvPr id="1028" name="Picture 4" descr="D:\классный час\0_5781e_49827519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71703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763688" y="0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 </a:t>
            </a:r>
            <a:r>
              <a:rPr lang="ru-RU" sz="2400" dirty="0" smtClean="0"/>
              <a:t>Летние Олимпийские игры в Афинах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классный час\wimbled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88032"/>
            <a:ext cx="9144000" cy="7146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классный час\Collage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классный час\WaterPol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3999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D:\классный час\x_14d304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классный час\Pe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 descr="D:\классный час\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5" descr="D:\классный час\x_deeec7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лассный час\54305175_Beluye_olimpiyskie_igr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47664" y="404664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I </a:t>
            </a:r>
            <a:r>
              <a:rPr lang="ru-RU" sz="2400" dirty="0" smtClean="0">
                <a:solidFill>
                  <a:srgbClr val="002060"/>
                </a:solidFill>
              </a:rPr>
              <a:t>зимние Олимпийские игры в Шамони  1924год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лассный час\sham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3221402"/>
          </a:xfrm>
          <a:prstGeom prst="rect">
            <a:avLst/>
          </a:prstGeom>
          <a:noFill/>
        </p:spPr>
      </p:pic>
      <p:pic>
        <p:nvPicPr>
          <p:cNvPr id="3075" name="Picture 3" descr="D:\классный час\Chamonix_1924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3212976"/>
          </a:xfrm>
          <a:prstGeom prst="rect">
            <a:avLst/>
          </a:prstGeom>
          <a:noFill/>
        </p:spPr>
      </p:pic>
      <p:pic>
        <p:nvPicPr>
          <p:cNvPr id="3076" name="Picture 4" descr="D:\классный час\his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9050" y="3212976"/>
            <a:ext cx="4663058" cy="3645023"/>
          </a:xfrm>
          <a:prstGeom prst="rect">
            <a:avLst/>
          </a:prstGeom>
          <a:noFill/>
        </p:spPr>
      </p:pic>
      <p:pic>
        <p:nvPicPr>
          <p:cNvPr id="3077" name="Picture 5" descr="D:\классный час\1924W_skating_sports_l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212976"/>
            <a:ext cx="4499992" cy="36450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03648" y="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I </a:t>
            </a:r>
            <a:r>
              <a:rPr lang="ru-RU" sz="2400" dirty="0" smtClean="0">
                <a:solidFill>
                  <a:srgbClr val="002060"/>
                </a:solidFill>
              </a:rPr>
              <a:t>зимние Олимпийские игры в Шамони  1924год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лассный час\cd9067b4-cc39-4e6f-a6ad-5846d54361f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445224"/>
          </a:xfrm>
          <a:prstGeom prst="rect">
            <a:avLst/>
          </a:prstGeom>
          <a:noFill/>
        </p:spPr>
      </p:pic>
      <p:pic>
        <p:nvPicPr>
          <p:cNvPr id="4099" name="Picture 3" descr="D:\классный час\citiu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9144000" cy="100811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35696" y="6165305"/>
            <a:ext cx="64807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    </a:t>
            </a:r>
            <a:r>
              <a:rPr lang="ru-RU" sz="3600" dirty="0" smtClean="0">
                <a:solidFill>
                  <a:srgbClr val="0070C0"/>
                </a:solidFill>
              </a:rPr>
              <a:t>Быстрее, выше, сильнее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классный час\S2000-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3635896" cy="1872208"/>
          </a:xfrm>
          <a:prstGeom prst="rect">
            <a:avLst/>
          </a:prstGeom>
          <a:noFill/>
        </p:spPr>
      </p:pic>
      <p:pic>
        <p:nvPicPr>
          <p:cNvPr id="5124" name="Picture 4" descr="D:\классный час\S2004-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581128"/>
            <a:ext cx="2339752" cy="2276872"/>
          </a:xfrm>
          <a:prstGeom prst="rect">
            <a:avLst/>
          </a:prstGeom>
          <a:noFill/>
        </p:spPr>
      </p:pic>
      <p:pic>
        <p:nvPicPr>
          <p:cNvPr id="5125" name="Picture 5" descr="D:\классный час\s2008-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657600" cy="1590675"/>
          </a:xfrm>
          <a:prstGeom prst="rect">
            <a:avLst/>
          </a:prstGeom>
          <a:noFill/>
        </p:spPr>
      </p:pic>
      <p:pic>
        <p:nvPicPr>
          <p:cNvPr id="5127" name="Picture 7" descr="D:\классный час\W1984-M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2276872"/>
            <a:ext cx="2339752" cy="2304256"/>
          </a:xfrm>
          <a:prstGeom prst="rect">
            <a:avLst/>
          </a:prstGeom>
          <a:noFill/>
        </p:spPr>
      </p:pic>
      <p:pic>
        <p:nvPicPr>
          <p:cNvPr id="5128" name="Picture 8" descr="D:\классный час\W1994-M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0"/>
            <a:ext cx="5508104" cy="2276872"/>
          </a:xfrm>
          <a:prstGeom prst="rect">
            <a:avLst/>
          </a:prstGeom>
          <a:noFill/>
        </p:spPr>
      </p:pic>
      <p:pic>
        <p:nvPicPr>
          <p:cNvPr id="5129" name="Picture 9" descr="D:\классный час\W2002-M-3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429000"/>
            <a:ext cx="3635896" cy="3429000"/>
          </a:xfrm>
          <a:prstGeom prst="rect">
            <a:avLst/>
          </a:prstGeom>
          <a:noFill/>
        </p:spPr>
      </p:pic>
      <p:pic>
        <p:nvPicPr>
          <p:cNvPr id="5132" name="Picture 12" descr="D:\классный час\S1984-M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4941168"/>
            <a:ext cx="3191718" cy="1916832"/>
          </a:xfrm>
          <a:prstGeom prst="rect">
            <a:avLst/>
          </a:prstGeom>
          <a:noFill/>
        </p:spPr>
      </p:pic>
      <p:pic>
        <p:nvPicPr>
          <p:cNvPr id="5133" name="Picture 13" descr="D:\классный час\9f62b7fcbb07f956b5e2500a2ae_prev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635896" y="2276872"/>
            <a:ext cx="3168352" cy="2664296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491880" y="2204864"/>
            <a:ext cx="3744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</a:rPr>
              <a:t>Талисманы Олимпийских игр</a:t>
            </a:r>
            <a:endParaRPr lang="ru-RU" sz="20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классный час\pictu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356992"/>
          </a:xfrm>
          <a:prstGeom prst="rect">
            <a:avLst/>
          </a:prstGeom>
          <a:noFill/>
        </p:spPr>
      </p:pic>
      <p:pic>
        <p:nvPicPr>
          <p:cNvPr id="6147" name="Picture 3" descr="D:\классный час\100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356992"/>
            <a:ext cx="9144000" cy="35010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0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Международный Олимпийский Комитет (МОК)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страны победители в зимних играх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83568" y="573325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 </a:t>
            </a:r>
            <a:r>
              <a:rPr lang="ru-RU" b="1" dirty="0" smtClean="0">
                <a:cs typeface="Aharoni" pitchFamily="2" charset="-79"/>
              </a:rPr>
              <a:t>Страны- победители в зимних  Олимпийских играх, победившие 1 раз (зеленый), 2 раза (голубой), 5 раз (желтый)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00px-Map_of_winners_of_the_Summer_Olympic_Games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618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95536" y="580526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cs typeface="Aharoni" pitchFamily="2" charset="-79"/>
              </a:rPr>
              <a:t>Страны- победители в летних  Олимпийских играх, победившие 1 раз (зеленый), 5 раз (желтый), 10 раз и более раз (красный)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 к уроку №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уроку № 2</Template>
  <TotalTime>195</TotalTime>
  <Words>62</Words>
  <Application>Microsoft Office PowerPoint</Application>
  <PresentationFormat>Экран (4:3)</PresentationFormat>
  <Paragraphs>10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Презентация к уроку № 2</vt:lpstr>
      <vt:lpstr> «Современные Олимпийские игры и Олимпийское движение. Российская Федерация в Олимпийских играх».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34</cp:revision>
  <dcterms:created xsi:type="dcterms:W3CDTF">2012-05-13T11:15:08Z</dcterms:created>
  <dcterms:modified xsi:type="dcterms:W3CDTF">2016-09-11T11:58:59Z</dcterms:modified>
</cp:coreProperties>
</file>