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28D49CC-2F04-4C37-B10D-D8E39D890AC2}">
          <p14:sldIdLst>
            <p14:sldId id="256"/>
            <p14:sldId id="257"/>
            <p14:sldId id="258"/>
          </p14:sldIdLst>
        </p14:section>
        <p14:section name="Раздел без заголовка" id="{619C0C99-43F4-409E-B012-82D710FD8409}">
          <p14:sldIdLst>
            <p14:sldId id="259"/>
            <p14:sldId id="260"/>
            <p14:sldId id="261"/>
            <p14:sldId id="262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5861" y="4509120"/>
            <a:ext cx="8062912" cy="1752600"/>
          </a:xfrm>
        </p:spPr>
        <p:txBody>
          <a:bodyPr/>
          <a:lstStyle/>
          <a:p>
            <a:r>
              <a:rPr lang="ru-RU" sz="2000" dirty="0" smtClean="0"/>
              <a:t>Подготовила </a:t>
            </a:r>
            <a:r>
              <a:rPr lang="ru-RU" sz="2000" dirty="0" err="1" smtClean="0"/>
              <a:t>уч-ца</a:t>
            </a:r>
            <a:r>
              <a:rPr lang="ru-RU" sz="2000" dirty="0" smtClean="0"/>
              <a:t> </a:t>
            </a:r>
            <a:r>
              <a:rPr lang="ru-RU" sz="2000" smtClean="0"/>
              <a:t>6а класса </a:t>
            </a:r>
            <a:r>
              <a:rPr lang="ru-RU" smtClean="0"/>
              <a:t>Ефанова</a:t>
            </a:r>
            <a:r>
              <a:rPr lang="ru-RU" dirty="0" smtClean="0"/>
              <a:t> Полина</a:t>
            </a:r>
          </a:p>
          <a:p>
            <a:r>
              <a:rPr lang="ru-RU" sz="2000" dirty="0" smtClean="0"/>
              <a:t> Учитель </a:t>
            </a:r>
            <a:r>
              <a:rPr lang="ru-RU" dirty="0" smtClean="0"/>
              <a:t>Коростелева Т.Н.</a:t>
            </a:r>
            <a:r>
              <a:rPr lang="ru-RU" sz="2000" dirty="0" smtClean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ОЛИМПИЙСКИЕ ИГРЫ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1498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Прыжки на батуте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34350605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703" y="299746"/>
            <a:ext cx="8354847" cy="6266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765529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76672"/>
            <a:ext cx="7704856" cy="5688632"/>
          </a:xfrm>
        </p:spPr>
      </p:pic>
    </p:spTree>
    <p:extLst>
      <p:ext uri="{BB962C8B-B14F-4D97-AF65-F5344CB8AC3E}">
        <p14:creationId xmlns:p14="http://schemas.microsoft.com/office/powerpoint/2010/main" val="56936516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556792"/>
            <a:ext cx="8128000" cy="4572000"/>
          </a:xfrm>
        </p:spPr>
      </p:pic>
    </p:spTree>
    <p:extLst>
      <p:ext uri="{BB962C8B-B14F-4D97-AF65-F5344CB8AC3E}">
        <p14:creationId xmlns:p14="http://schemas.microsoft.com/office/powerpoint/2010/main" val="60836664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Пьер де Кубертен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29505497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836712"/>
            <a:ext cx="4178411" cy="5474047"/>
          </a:xfrm>
        </p:spPr>
      </p:pic>
    </p:spTree>
    <p:extLst>
      <p:ext uri="{BB962C8B-B14F-4D97-AF65-F5344CB8AC3E}">
        <p14:creationId xmlns:p14="http://schemas.microsoft.com/office/powerpoint/2010/main" val="418558147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836712"/>
            <a:ext cx="7056784" cy="5580112"/>
          </a:xfrm>
        </p:spPr>
      </p:pic>
    </p:spTree>
    <p:extLst>
      <p:ext uri="{BB962C8B-B14F-4D97-AF65-F5344CB8AC3E}">
        <p14:creationId xmlns:p14="http://schemas.microsoft.com/office/powerpoint/2010/main" val="24661804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Фигурное Катание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243627441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Плавание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  <p:extLst>
      <p:ext uri="{BB962C8B-B14F-4D97-AF65-F5344CB8AC3E}">
        <p14:creationId xmlns:p14="http://schemas.microsoft.com/office/powerpoint/2010/main" val="8103792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43</TotalTime>
  <Words>26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Verdana</vt:lpstr>
      <vt:lpstr>Wingdings 2</vt:lpstr>
      <vt:lpstr>Яркая</vt:lpstr>
      <vt:lpstr>ОЛИМПИЙСКИЕ ИГРЫ</vt:lpstr>
      <vt:lpstr>Презентация PowerPoint</vt:lpstr>
      <vt:lpstr>Презентация PowerPoint</vt:lpstr>
      <vt:lpstr>Презентация PowerPoint</vt:lpstr>
      <vt:lpstr>     Пьер де Кубертен</vt:lpstr>
      <vt:lpstr>Презентация PowerPoint</vt:lpstr>
      <vt:lpstr>Презентация PowerPoint</vt:lpstr>
      <vt:lpstr>   Фигурное Катание</vt:lpstr>
      <vt:lpstr>           Плавание</vt:lpstr>
      <vt:lpstr>    Прыжки на батуте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cnc</dc:creator>
  <cp:lastModifiedBy>BEST</cp:lastModifiedBy>
  <cp:revision>5</cp:revision>
  <dcterms:created xsi:type="dcterms:W3CDTF">2018-02-04T14:12:29Z</dcterms:created>
  <dcterms:modified xsi:type="dcterms:W3CDTF">2018-03-24T11:47:10Z</dcterms:modified>
</cp:coreProperties>
</file>