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44ECAAD-2849-436A-97F8-02A012AB9FB3}" type="datetimeFigureOut">
              <a:rPr lang="ru-RU" smtClean="0"/>
              <a:pPr/>
              <a:t>11.09.2016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C836EA9-20A4-4220-9F42-D7E183AD22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43450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dirty="0" smtClean="0"/>
              <a:t/>
            </a:r>
            <a:br>
              <a:rPr lang="ru-RU" sz="5300" dirty="0" smtClean="0"/>
            </a:br>
            <a:r>
              <a:rPr lang="ru-RU" sz="5300" dirty="0" smtClean="0"/>
              <a:t>Паралимпийские игры. Российские чемпионы-паралимпийцы.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лассный час\800px-IPC_logo_(2004)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0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          Символ Паралимпийских игр</a:t>
            </a:r>
            <a:r>
              <a:rPr lang="en-GB" dirty="0" smtClean="0"/>
              <a:t> 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43600" y="836712"/>
            <a:ext cx="36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B0F0"/>
                </a:solidFill>
              </a:rPr>
              <a:t>Дух в движении</a:t>
            </a:r>
            <a:endParaRPr lang="ru-RU" sz="32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классный час\miedali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96952"/>
            <a:ext cx="9144000" cy="3861048"/>
          </a:xfrm>
          <a:prstGeom prst="rect">
            <a:avLst/>
          </a:prstGeom>
          <a:noFill/>
        </p:spPr>
      </p:pic>
      <p:pic>
        <p:nvPicPr>
          <p:cNvPr id="2052" name="Picture 4" descr="D:\классный час\vancouver-2010-paralympic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077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лассный час\zarip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38425" cy="4293095"/>
          </a:xfrm>
          <a:prstGeom prst="rect">
            <a:avLst/>
          </a:prstGeom>
          <a:noFill/>
        </p:spPr>
      </p:pic>
      <p:pic>
        <p:nvPicPr>
          <p:cNvPr id="3075" name="Picture 3" descr="D:\классный час\Zar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2852936"/>
            <a:ext cx="3384376" cy="4005064"/>
          </a:xfrm>
          <a:prstGeom prst="rect">
            <a:avLst/>
          </a:prstGeom>
          <a:noFill/>
        </p:spPr>
      </p:pic>
      <p:pic>
        <p:nvPicPr>
          <p:cNvPr id="3076" name="Picture 4" descr="D:\классный час\f06876201d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852936"/>
            <a:ext cx="3131840" cy="4005064"/>
          </a:xfrm>
          <a:prstGeom prst="rect">
            <a:avLst/>
          </a:prstGeom>
          <a:noFill/>
        </p:spPr>
      </p:pic>
      <p:pic>
        <p:nvPicPr>
          <p:cNvPr id="3077" name="Picture 5" descr="D:\классный час\1297429541_34b0f5f7506d0577fb886e966d2312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05064"/>
            <a:ext cx="2627784" cy="2852936"/>
          </a:xfrm>
          <a:prstGeom prst="rect">
            <a:avLst/>
          </a:prstGeom>
          <a:noFill/>
        </p:spPr>
      </p:pic>
      <p:pic>
        <p:nvPicPr>
          <p:cNvPr id="3078" name="Picture 6" descr="D:\классный час\693281_75818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1"/>
            <a:ext cx="6516216" cy="321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классный час\217848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7024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лассный час\479167EB6D4DC1C52B18D8CB2C64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93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49</TotalTime>
  <Words>7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Аспект</vt:lpstr>
      <vt:lpstr> Паралимпийские игры. Российские чемпионы-паралимпийцы.  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User</cp:lastModifiedBy>
  <cp:revision>7</cp:revision>
  <dcterms:created xsi:type="dcterms:W3CDTF">2012-05-13T14:13:58Z</dcterms:created>
  <dcterms:modified xsi:type="dcterms:W3CDTF">2016-09-11T11:57:10Z</dcterms:modified>
</cp:coreProperties>
</file>