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presProps" Target="presProps.xml" Id="rId13" /><Relationship Type="http://schemas.openxmlformats.org/officeDocument/2006/relationships/slide" Target="slides/slide2.xml" Id="rId3" /><Relationship Type="http://schemas.openxmlformats.org/officeDocument/2006/relationships/slide" Target="slides/slide6.xml" Id="rId7" /><Relationship Type="http://schemas.openxmlformats.org/officeDocument/2006/relationships/slide" Target="slides/slide11.xml" Id="rId12" /><Relationship Type="http://schemas.openxmlformats.org/officeDocument/2006/relationships/slide" Target="slides/slide1.xml" Id="rId2" /><Relationship Type="http://schemas.openxmlformats.org/officeDocument/2006/relationships/tableStyles" Target="tableStyles.xml" Id="rId16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slide" Target="slides/slide10.xml" Id="rId11" /><Relationship Type="http://schemas.openxmlformats.org/officeDocument/2006/relationships/slide" Target="slides/slide4.xml" Id="rId5" /><Relationship Type="http://schemas.openxmlformats.org/officeDocument/2006/relationships/theme" Target="theme/theme1.xml" Id="rId15" /><Relationship Type="http://schemas.openxmlformats.org/officeDocument/2006/relationships/slide" Target="slides/slide9.xml" Id="rId10" /><Relationship Type="http://schemas.openxmlformats.org/officeDocument/2006/relationships/slide" Target="slides/slide3.xml" Id="rId4" /><Relationship Type="http://schemas.openxmlformats.org/officeDocument/2006/relationships/slide" Target="slides/slide8.xml" Id="rId9" /><Relationship Type="http://schemas.openxmlformats.org/officeDocument/2006/relationships/viewProps" Target="viewProps.xml" Id="rId14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42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52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15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54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855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313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391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452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174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038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75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93193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rtlCol="0" anchor="ctr">
            <a:noAutofit/>
          </a:bodyPr>
          <a:lstStyle/>
          <a:p>
            <a:r>
              <a:rPr lang="ru-RU" sz="5000" dirty="0">
                <a:cs typeface="Calibri Light"/>
              </a:rPr>
              <a:t>Презентация</a:t>
            </a:r>
            <a:br>
              <a:rPr lang="ru-RU" sz="5000" dirty="0">
                <a:latin typeface="Calibri Light"/>
                <a:cs typeface="Calibri Light"/>
              </a:rPr>
            </a:br>
            <a:r>
              <a:rPr lang="ru-RU" sz="5000" dirty="0">
                <a:cs typeface="Calibri Light"/>
              </a:rPr>
              <a:t>Тема: "Птицы весной." </a:t>
            </a:r>
            <a:br>
              <a:rPr lang="ru-RU" sz="5000" dirty="0">
                <a:latin typeface="Calibri Light"/>
                <a:cs typeface="Calibri Light"/>
              </a:rPr>
            </a:b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cs typeface="Calibri"/>
              </a:rPr>
              <a:t>Старшая группа.</a:t>
            </a:r>
          </a:p>
          <a:p>
            <a:r>
              <a:rPr lang="ru-RU" dirty="0">
                <a:cs typeface="Calibri"/>
              </a:rPr>
              <a:t>Логопед: </a:t>
            </a:r>
            <a:r>
              <a:rPr lang="ru-RU" dirty="0" err="1">
                <a:cs typeface="Calibri"/>
              </a:rPr>
              <a:t>Платунова</a:t>
            </a:r>
            <a:r>
              <a:rPr lang="ru-RU" dirty="0">
                <a:cs typeface="Calibri"/>
              </a:rPr>
              <a:t> Виктория Александровна.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191BBF-1061-4139-91D9-4D9C668E0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Выводят птенцов</a:t>
            </a:r>
          </a:p>
        </p:txBody>
      </p:sp>
      <p:pic>
        <p:nvPicPr>
          <p:cNvPr id="4" name="Рисунок 4" descr="Изображение выглядит как земля, животное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DAF718A-6937-4601-9371-2F38206385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43744" y="2594025"/>
            <a:ext cx="7051215" cy="291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14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93342-5C42-4CB8-913A-2EA432611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Загадки </a:t>
            </a:r>
          </a:p>
        </p:txBody>
      </p:sp>
      <p:pic>
        <p:nvPicPr>
          <p:cNvPr id="4" name="Рисунок 4" descr="Изображение выглядит как небо, внешний, животное, птиц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C214278D-7A7E-4230-996A-DCC094E6C3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6800" y="2115941"/>
            <a:ext cx="2857500" cy="2143125"/>
          </a:xfrm>
          <a:prstGeom prst="rect">
            <a:avLst/>
          </a:prstGeom>
        </p:spPr>
      </p:pic>
      <p:pic>
        <p:nvPicPr>
          <p:cNvPr id="8" name="Рисунок 8" descr="Изображение выглядит как птица, певчая птица, сидит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EFF5710-7708-48C1-925F-62F3C1B0D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9292" y="2115941"/>
            <a:ext cx="2862161" cy="2148986"/>
          </a:xfrm>
          <a:prstGeom prst="rect">
            <a:avLst/>
          </a:prstGeom>
        </p:spPr>
      </p:pic>
      <p:pic>
        <p:nvPicPr>
          <p:cNvPr id="10" name="Рисунок 10" descr="Изображение выглядит как трава, внешний, птица, черн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3ADB34A-85A5-4A36-B3C0-D632835F7B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3294" y="2502802"/>
            <a:ext cx="2743200" cy="13716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3F54F2-7584-4918-B904-1496D20A8A96}"/>
              </a:ext>
            </a:extLst>
          </p:cNvPr>
          <p:cNvSpPr txBox="1"/>
          <p:nvPr/>
        </p:nvSpPr>
        <p:spPr>
          <a:xfrm>
            <a:off x="797169" y="4659922"/>
            <a:ext cx="3012830" cy="1107996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dirty="0"/>
              <a:t>Л . . . . . . А</a:t>
            </a:r>
          </a:p>
          <a:p>
            <a:pPr algn="ctr"/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1469468-876E-449D-B8C8-E33F67BCDDA6}"/>
              </a:ext>
            </a:extLst>
          </p:cNvPr>
          <p:cNvSpPr txBox="1"/>
          <p:nvPr/>
        </p:nvSpPr>
        <p:spPr>
          <a:xfrm>
            <a:off x="4302366" y="4202724"/>
            <a:ext cx="2743200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dirty="0"/>
              <a:t>Г . .Ч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20FA69-EC1B-46C1-825F-41254853A857}"/>
              </a:ext>
            </a:extLst>
          </p:cNvPr>
          <p:cNvSpPr txBox="1"/>
          <p:nvPr/>
        </p:nvSpPr>
        <p:spPr>
          <a:xfrm>
            <a:off x="7948244" y="4659924"/>
            <a:ext cx="2743200" cy="83099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dirty="0"/>
              <a:t>С . . . . . Ц</a:t>
            </a:r>
          </a:p>
        </p:txBody>
      </p:sp>
    </p:spTree>
    <p:extLst>
      <p:ext uri="{BB962C8B-B14F-4D97-AF65-F5344CB8AC3E}">
        <p14:creationId xmlns:p14="http://schemas.microsoft.com/office/powerpoint/2010/main" val="62273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9D40E-35B1-469A-A33D-69D302CA6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Весной возвращаются с юга перелетные птицы.</a:t>
            </a:r>
          </a:p>
        </p:txBody>
      </p:sp>
      <p:pic>
        <p:nvPicPr>
          <p:cNvPr id="4" name="Рисунок 4" descr="Изображение выглядит как небо, птица, летит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23741934-842F-4771-8C9F-66694AE801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4147" y="2383375"/>
            <a:ext cx="5465151" cy="364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58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E1C22-818A-4822-A5FE-667BB13FE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Первыми</a:t>
            </a:r>
            <a:r>
              <a:rPr lang="ru-RU" dirty="0"/>
              <a:t> возвращаются грачи.</a:t>
            </a:r>
          </a:p>
        </p:txBody>
      </p:sp>
      <p:pic>
        <p:nvPicPr>
          <p:cNvPr id="4" name="Рисунок 4" descr="Изображение выглядит как трава, внешний, птица, черн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31E7CB13-7D83-40DB-B5E8-38CA355527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97115" y="2637986"/>
            <a:ext cx="5715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23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4A9FC6-FEDF-4413-9B33-224A79D2C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Скворцы </a:t>
            </a:r>
          </a:p>
        </p:txBody>
      </p:sp>
      <p:pic>
        <p:nvPicPr>
          <p:cNvPr id="4" name="Рисунок 4" descr="Изображение выглядит как птица, певчая птица, сидит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F113D24-1E02-466B-A1A9-C633DA3A1D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6625" y="2390335"/>
            <a:ext cx="523875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819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5BE35-84B2-4CFD-9E07-F894F886A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Дрозды</a:t>
            </a:r>
          </a:p>
        </p:txBody>
      </p:sp>
      <p:pic>
        <p:nvPicPr>
          <p:cNvPr id="8" name="Рисунок 8" descr="Изображение выглядит как птица, внешний, дерево, сидит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428AD89-E2A6-420C-8186-877129912F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7487" y="2099823"/>
            <a:ext cx="667702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64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2A0E35-96BF-43D6-BFBC-E7640E402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Ласточки</a:t>
            </a:r>
          </a:p>
        </p:txBody>
      </p:sp>
      <p:pic>
        <p:nvPicPr>
          <p:cNvPr id="4" name="Рисунок 4" descr="Изображение выглядит как небо, внешний, животное, птиц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50FC5212-2F9F-4389-BB31-B4544F3A0F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89433" y="2185969"/>
            <a:ext cx="5084884" cy="381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5078ED-9D96-4153-8DD8-FA1863B817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Журавли</a:t>
            </a:r>
          </a:p>
        </p:txBody>
      </p:sp>
      <p:pic>
        <p:nvPicPr>
          <p:cNvPr id="4" name="Рисунок 4" descr="Изображение выглядит как небо, внешний, животное, птиц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4607BD3-658C-40E3-BAEC-511E4BE54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8012" y="2099823"/>
            <a:ext cx="589597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89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572166-8773-4D52-B7F5-29F05D280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Аисты</a:t>
            </a:r>
          </a:p>
        </p:txBody>
      </p:sp>
      <p:pic>
        <p:nvPicPr>
          <p:cNvPr id="4" name="Рисунок 4" descr="Изображение выглядит как птица, небо, животное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65EB3E4A-8CD0-4BD4-A019-0B39799A8A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8012" y="2099823"/>
            <a:ext cx="589597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818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8A924-C830-406C-A75C-8BEEDC894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Весной птицы строят гнезда.</a:t>
            </a:r>
          </a:p>
        </p:txBody>
      </p:sp>
      <p:pic>
        <p:nvPicPr>
          <p:cNvPr id="4" name="Рисунок 4" descr="Изображение выглядит как внешний, вода, птица, животно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4363611F-356D-408F-A736-D40D949AA52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921" y="2439448"/>
            <a:ext cx="2742170" cy="1533885"/>
          </a:xfrm>
          <a:prstGeom prst="rect">
            <a:avLst/>
          </a:prstGeom>
        </p:spPr>
      </p:pic>
      <p:pic>
        <p:nvPicPr>
          <p:cNvPr id="6" name="Рисунок 6" descr="Изображение выглядит как небо, дерево, птица, внешни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51FDA94-F386-44E2-8778-8DB1EAFE4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598" y="2416002"/>
            <a:ext cx="2743200" cy="1543050"/>
          </a:xfrm>
          <a:prstGeom prst="rect">
            <a:avLst/>
          </a:prstGeom>
        </p:spPr>
      </p:pic>
      <p:pic>
        <p:nvPicPr>
          <p:cNvPr id="8" name="Рисунок 8" descr="Изображение выглядит как внешний, птица, здание, земля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E341430B-0C07-4C01-B609-EDCFBF054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2121" y="4260064"/>
            <a:ext cx="2731477" cy="1516337"/>
          </a:xfrm>
          <a:prstGeom prst="rect">
            <a:avLst/>
          </a:prstGeom>
        </p:spPr>
      </p:pic>
      <p:pic>
        <p:nvPicPr>
          <p:cNvPr id="10" name="Рисунок 10" descr="Изображение выглядит как небо, внешний, дерево, птиц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7ADE4B42-3AD2-4B48-8A5C-E021D794C1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6800" y="4260064"/>
            <a:ext cx="2740495" cy="15227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4ADFE1-3D36-4F25-975B-6E182FF4C7C7}"/>
              </a:ext>
            </a:extLst>
          </p:cNvPr>
          <p:cNvSpPr txBox="1"/>
          <p:nvPr/>
        </p:nvSpPr>
        <p:spPr>
          <a:xfrm>
            <a:off x="5943598" y="4260064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Ремез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1C935F1-24D1-46B0-AEEA-8E660EDAF941}"/>
              </a:ext>
            </a:extLst>
          </p:cNvPr>
          <p:cNvSpPr txBox="1"/>
          <p:nvPr/>
        </p:nvSpPr>
        <p:spPr>
          <a:xfrm>
            <a:off x="504090" y="4260064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Утка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046569-4354-4B58-BDBD-22BEA1444E96}"/>
              </a:ext>
            </a:extLst>
          </p:cNvPr>
          <p:cNvSpPr txBox="1"/>
          <p:nvPr/>
        </p:nvSpPr>
        <p:spPr>
          <a:xfrm>
            <a:off x="8628182" y="5902568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Аист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93A7AC-F894-4C61-88C5-EE65384D4A77}"/>
              </a:ext>
            </a:extLst>
          </p:cNvPr>
          <p:cNvSpPr txBox="1"/>
          <p:nvPr/>
        </p:nvSpPr>
        <p:spPr>
          <a:xfrm>
            <a:off x="3212121" y="5902566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Ремез</a:t>
            </a:r>
          </a:p>
        </p:txBody>
      </p:sp>
    </p:spTree>
    <p:extLst>
      <p:ext uri="{BB962C8B-B14F-4D97-AF65-F5344CB8AC3E}">
        <p14:creationId xmlns:p14="http://schemas.microsoft.com/office/powerpoint/2010/main" val="3055256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0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Савон</vt:lpstr>
      <vt:lpstr>Презентация Тема: "Птицы весной."  </vt:lpstr>
      <vt:lpstr>Весной возвращаются с юга перелетные птицы.</vt:lpstr>
      <vt:lpstr>Первыми возвращаются грачи.</vt:lpstr>
      <vt:lpstr>Скворцы </vt:lpstr>
      <vt:lpstr>Дрозды</vt:lpstr>
      <vt:lpstr>Ласточки</vt:lpstr>
      <vt:lpstr>Журавли</vt:lpstr>
      <vt:lpstr>Аисты</vt:lpstr>
      <vt:lpstr>Весной птицы строят гнезда.</vt:lpstr>
      <vt:lpstr>Выводят птенцов</vt:lpstr>
      <vt:lpstr>Загадки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Тема: "Птицы весной."  </dc:title>
  <dc:creator/>
  <cp:lastModifiedBy/>
  <cp:revision>4</cp:revision>
  <dcterms:created xsi:type="dcterms:W3CDTF">2012-07-30T23:42:41Z</dcterms:created>
  <dcterms:modified xsi:type="dcterms:W3CDTF">2018-03-24T12:33:11Z</dcterms:modified>
</cp:coreProperties>
</file>