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9" r:id="rId2"/>
    <p:sldId id="280" r:id="rId3"/>
    <p:sldId id="264" r:id="rId4"/>
    <p:sldId id="257" r:id="rId5"/>
    <p:sldId id="259" r:id="rId6"/>
    <p:sldId id="260" r:id="rId7"/>
    <p:sldId id="262" r:id="rId8"/>
    <p:sldId id="266" r:id="rId9"/>
    <p:sldId id="263" r:id="rId10"/>
    <p:sldId id="272" r:id="rId11"/>
    <p:sldId id="277" r:id="rId12"/>
    <p:sldId id="278" r:id="rId13"/>
    <p:sldId id="267" r:id="rId14"/>
    <p:sldId id="269" r:id="rId15"/>
    <p:sldId id="270" r:id="rId16"/>
    <p:sldId id="271" r:id="rId17"/>
    <p:sldId id="273" r:id="rId18"/>
    <p:sldId id="275" r:id="rId19"/>
    <p:sldId id="274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541E1-EFAA-4749-AF20-5A6C644A1B92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1081C-2183-402B-861F-8A935D55C6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7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Алпщоа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081C-2183-402B-861F-8A935D55C66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42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019087-BA6F-4E6A-9E14-41021BA0CCCB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E20F88-AE26-4958-8128-BD77855306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Люди, прославившие республику Адыгея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Максим Владимирович </a:t>
            </a:r>
            <a:r>
              <a:rPr kumimoji="0" lang="ru-RU" sz="6600" b="0" i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Богатырев</a:t>
            </a:r>
            <a:endParaRPr kumimoji="0" lang="ru-RU" sz="6600" b="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Выполнил: ученик  2»Г» класса Кобзарь Константин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М. </a:t>
            </a:r>
            <a:r>
              <a:rPr lang="ru-RU" sz="1800" dirty="0" err="1" smtClean="0"/>
              <a:t>Богатырев</a:t>
            </a:r>
            <a:r>
              <a:rPr lang="ru-RU" sz="1800" dirty="0" smtClean="0"/>
              <a:t> известен среди альпинистов как участник  экстремальных благотворительных экспедиций. Самой уникальной акцией стал поход с </a:t>
            </a:r>
            <a:r>
              <a:rPr lang="ru-RU" sz="1800" dirty="0" err="1" smtClean="0"/>
              <a:t>инвалидами-спинальниками</a:t>
            </a:r>
            <a:r>
              <a:rPr lang="ru-RU" sz="1800" dirty="0" smtClean="0"/>
              <a:t> на Мак-Кинли, высшую точку Северной Америки, в 2002 году. В 2016 году состоялось восхождение с людьми с ограниченными возможностями на Эльбрус.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790961"/>
            <a:ext cx="4038600" cy="269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791619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Он является руководителем и других социальных проектов «Дети войн» и «Дети подворотен». Он организовывал походы с детьми из Беслана , пострадавшими от террористов. </a:t>
            </a:r>
            <a:endParaRPr lang="ru-RU" sz="1800" dirty="0"/>
          </a:p>
        </p:txBody>
      </p:sp>
      <p:pic>
        <p:nvPicPr>
          <p:cNvPr id="1026" name="Picture 2" descr="C:\Users\Оля\Desktop\1369304115_fd29518750ff109bbac722ec5d5d279e.adige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615577"/>
            <a:ext cx="4038600" cy="3044483"/>
          </a:xfrm>
          <a:prstGeom prst="rect">
            <a:avLst/>
          </a:prstGeom>
          <a:noFill/>
        </p:spPr>
      </p:pic>
      <p:pic>
        <p:nvPicPr>
          <p:cNvPr id="1027" name="Picture 3" descr="C:\Users\Оля\Desktop\article240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3001241"/>
            <a:ext cx="4038600" cy="2273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513272"/>
          </a:xfrm>
        </p:spPr>
        <p:txBody>
          <a:bodyPr>
            <a:normAutofit/>
          </a:bodyPr>
          <a:lstStyle/>
          <a:p>
            <a:r>
              <a:rPr lang="ru-RU" sz="1800" b="0" dirty="0" smtClean="0"/>
              <a:t>Каждый раз, возвращаясь  из своих путешествий , Максим Владимирович проводит встречи со школьниками, читает лекции студентам ВУЗов. Знакомит их с новыми странами, континентами, их природой и народами.</a:t>
            </a:r>
            <a:endParaRPr lang="ru-RU" sz="18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4357694"/>
            <a:ext cx="3008313" cy="17684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Оля\Desktop\Bogatyrev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5050" y="2193899"/>
            <a:ext cx="5111750" cy="3537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/>
          </a:bodyPr>
          <a:lstStyle/>
          <a:p>
            <a:r>
              <a:rPr lang="ru-RU" sz="1800" dirty="0"/>
              <a:t>За личный вклад в дело воспитания патриотизма, любви к своей малой родине и прославление её народов </a:t>
            </a:r>
            <a:r>
              <a:rPr lang="ru-RU" sz="1800" dirty="0" smtClean="0"/>
              <a:t>Максиму  Владимировичу </a:t>
            </a:r>
            <a:r>
              <a:rPr lang="ru-RU" sz="1800" dirty="0" err="1" smtClean="0"/>
              <a:t>Богатыреву</a:t>
            </a:r>
            <a:r>
              <a:rPr lang="ru-RU" sz="1800" dirty="0" smtClean="0"/>
              <a:t> вручена  медаль «Слава Адыгеи» и правительственная награда </a:t>
            </a:r>
            <a:r>
              <a:rPr lang="ru-RU" sz="1800" dirty="0"/>
              <a:t>– медаль «За заслуги перед </a:t>
            </a:r>
            <a:r>
              <a:rPr lang="ru-RU" sz="1800" dirty="0" smtClean="0"/>
              <a:t>Отечеством».</a:t>
            </a:r>
            <a:br>
              <a:rPr lang="ru-RU" sz="1800" dirty="0" smtClean="0"/>
            </a:br>
            <a:r>
              <a:rPr lang="ru-RU" sz="1800" dirty="0" smtClean="0"/>
              <a:t>И это не единственные важные и почетные его награды.</a:t>
            </a:r>
            <a:endParaRPr lang="ru-RU" sz="1800" dirty="0"/>
          </a:p>
        </p:txBody>
      </p:sp>
      <p:pic>
        <p:nvPicPr>
          <p:cNvPr id="2050" name="Picture 2" descr="C:\Users\Оля\Desktop\image473105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929604"/>
            <a:ext cx="4038600" cy="2416429"/>
          </a:xfrm>
          <a:prstGeom prst="rect">
            <a:avLst/>
          </a:prstGeom>
          <a:noFill/>
        </p:spPr>
      </p:pic>
      <p:pic>
        <p:nvPicPr>
          <p:cNvPr id="2051" name="Picture 3" descr="C:\Users\Оля\Desktop\image473105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656999"/>
            <a:ext cx="4038600" cy="2961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2014 году </a:t>
            </a:r>
            <a:r>
              <a:rPr lang="ru-RU" sz="1800" dirty="0" err="1" smtClean="0"/>
              <a:t>М.Богатырев</a:t>
            </a:r>
            <a:r>
              <a:rPr lang="ru-RU" sz="1800" dirty="0" smtClean="0"/>
              <a:t> был одним из наших земляков, кому выпала честь пронести Олимпийский огонь . </a:t>
            </a:r>
            <a:endParaRPr lang="ru-RU" sz="1800" dirty="0"/>
          </a:p>
        </p:txBody>
      </p:sp>
      <p:pic>
        <p:nvPicPr>
          <p:cNvPr id="7" name="Содержимое 6" descr="https://pp.userapi.com/c412116/v412116042/736b/ed6bq5c4iq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67012" y="1935163"/>
            <a:ext cx="66099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Он единственный житель республики, который завершил проект «7 вершин» после восхождения на пик Победы и получил звание «Снежный барс».  Несколько попыток покорения пика Победы у него уже было, но они срывались из-за плохих погодных условий. А в этот раз все получилось. И свое успешное восхождение  в  августе 2016 года он посвятил 25-летию образования Республики Адыгея.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s://www.yuga.ru/media/ce/4f/unnamed(140)__2ezt23v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7224" y="2214554"/>
            <a:ext cx="3232278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207170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сентябре 2016  Максим  Владимирович под флагом Адыгеи стал победителем фестиваля бега в Польше. По итогам участия в фестивале бега в городе </a:t>
            </a:r>
            <a:r>
              <a:rPr lang="ru-RU" sz="1600" dirty="0" err="1" smtClean="0"/>
              <a:t>Крыница</a:t>
            </a:r>
            <a:r>
              <a:rPr lang="ru-RU" sz="1600" dirty="0" smtClean="0"/>
              <a:t> в предгорье Карпат в Польше известный альпинист из Адыгеи привез 6 медалей, то есть одержал победу на каждой дистанции. В фестивале он участвует шестой год подряд, но в этом году соревновался уже в категории "ветераны". Подобный фестиваль альпинист предлагает проводить и в Адыгее. М. </a:t>
            </a:r>
            <a:r>
              <a:rPr lang="ru-RU" sz="1600" dirty="0" err="1" smtClean="0"/>
              <a:t>Богатырев</a:t>
            </a:r>
            <a:r>
              <a:rPr lang="ru-RU" sz="1600" dirty="0" smtClean="0"/>
              <a:t> подчеркивает, что самое главное в этом фестивале – не победа, а особый дух здорового образа жизни и хорошего настроения. </a:t>
            </a:r>
            <a:endParaRPr lang="ru-RU" sz="1600" dirty="0"/>
          </a:p>
        </p:txBody>
      </p:sp>
      <p:pic>
        <p:nvPicPr>
          <p:cNvPr id="7" name="Содержимое 6" descr="https://i.mycdn.me/image?id=805563163888&amp;t=0&amp;plc=WEB&amp;tkn=*o3OH0cuzEhrBVl2w9mjU-Aqz1hw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71744"/>
            <a:ext cx="7523540" cy="384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3400420" cy="6643710"/>
          </a:xfrm>
        </p:spPr>
        <p:txBody>
          <a:bodyPr>
            <a:normAutofit fontScale="90000"/>
          </a:bodyPr>
          <a:lstStyle/>
          <a:p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Максим Владимирович старается донести идею о том, что для человека практически нет преград на пути достижения своей мечты. Между тем, во всех экспедициях есть точка отсчета – это Родина. </a:t>
            </a:r>
            <a:br>
              <a:rPr lang="ru-RU" sz="2000" b="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Все проекты  имеют    большую значимость для патриотического воспитания  и пропаганды здорового образа жизни, развития туризма 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57158" y="5143512"/>
            <a:ext cx="3008313" cy="114300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2050" name="Picture 2" descr="C:\Users\Оля\Desktop\bogatyrev_b__8c3xvb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16425" y="16764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ru-RU" sz="1800" b="0" dirty="0" smtClean="0"/>
              <a:t> </a:t>
            </a:r>
            <a:br>
              <a:rPr lang="ru-RU" sz="1800" b="0" dirty="0" smtClean="0"/>
            </a:br>
            <a:r>
              <a:rPr lang="ru-RU" sz="2000" b="0" dirty="0" smtClean="0"/>
              <a:t>Побывав во многих уголках нашей планеты и познакомившись с особенностями организации туризма в разных странах , </a:t>
            </a:r>
            <a:r>
              <a:rPr lang="ru-RU" sz="2000" b="0" dirty="0" err="1" smtClean="0"/>
              <a:t>М.Богатырев</a:t>
            </a:r>
            <a:r>
              <a:rPr lang="ru-RU" sz="2000" b="0" dirty="0" smtClean="0"/>
              <a:t> призывает развивать в нашей стране </a:t>
            </a:r>
            <a:r>
              <a:rPr lang="ru-RU" sz="2000" b="0" dirty="0" err="1" smtClean="0"/>
              <a:t>экотуризм</a:t>
            </a:r>
            <a:r>
              <a:rPr lang="ru-RU" sz="2000" b="0" dirty="0" smtClean="0"/>
              <a:t> ,потому что он  помогает духовному, нравственному, даже патриотическому развитию человека. </a:t>
            </a:r>
            <a:r>
              <a:rPr lang="ru-RU" sz="2000" b="0" dirty="0" err="1" smtClean="0"/>
              <a:t>Экотуризм</a:t>
            </a:r>
            <a:r>
              <a:rPr lang="ru-RU" sz="2000" b="0" dirty="0" smtClean="0"/>
              <a:t> учит любви к человеку, родному краю, стране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3074" name="Picture 2" descr="C:\Users\Оля\Desktop\1363934730_1133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788926"/>
            <a:ext cx="4038600" cy="2697785"/>
          </a:xfrm>
          <a:prstGeom prst="rect">
            <a:avLst/>
          </a:prstGeom>
          <a:noFill/>
        </p:spPr>
      </p:pic>
      <p:pic>
        <p:nvPicPr>
          <p:cNvPr id="3076" name="Picture 4" descr="C:\Users\Оля\Desktop\3Z1m5IUHvk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792" y="2285991"/>
            <a:ext cx="3325416" cy="4068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2861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протяжении многих  лет  Максим Владимирович ,альпинисты и горные инструктора под его руководством работают в различных частях света над созданием положительного имиджа республики Адыгея и России в целом в области туризма, альпинизма и путешествий.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Оля\Desktop\1320185797_papuasi_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4099" name="Picture 3" descr="C:\Users\Оля\Desktop\DSC072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4876" y="2428868"/>
            <a:ext cx="4038600" cy="4191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Цели: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Расширить знания об известных жителях нашей республики. Познакомиться с их достижениями и заслугами перед  малой родиной – Адыгеей. Узнать о самых важных и интересных моментах их жизни. Показать на примере Максима Владимировича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Богатырева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(известного путешественника, альпиниста) желание познакомить другие народы, страны со своей родиной, чтобы в разных уголках нашей планеты знали о нашей республике, ее народе, традициях.  Заинтересовать в более глубоком знакомстве с нашими известными земляками( писателями, учеными, артистами и др.) и их труде по воспитанию уважительного отношения к своей родной земле, природе.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Используя различные источники информации( газеты, журналы,  телепередачи, интернет) собрать наиболее полные сведения о деятельности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М.В.Богатырева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  патриотическому и экологическому воспитанию , пропаганде здорового образа жизни, о его заслугах перед нашей республикой.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Актуальность: 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В последнее время очень важным стало воспитание чувства патриотизма, любви к родной земле и  природе, бережного к ней отношения. А это невозможно без знакомства с людьми, которые всей своей жизнью, поступками  показывают свою любовь к природе  и родному краю, и стараются всему миру рассказать о нашей родине – Адыгее. Своими путешествиями, преодоленными трудностями, победами  </a:t>
            </a:r>
            <a:r>
              <a:rPr lang="ru-RU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М.Богатырев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 старается показать, что все возможно, помогает поверить в свои силы, призывает заниматься спортом и вести здоровый образ жизни.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Заключение: 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Ознакомившись со статьями о </a:t>
            </a:r>
            <a:r>
              <a:rPr lang="ru-RU" dirty="0" err="1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М.В.Богатыреве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с его интервью, его рассказами   о путешествиях, восхождениях , фотографиями, я узнал много интересного и важного об этом человеке и понял, что наша республика может гордиться таким земляком. Вся его деятельность направлена на патриотическое воспитание, прославление Адыгеи , воспитание любви и  бережного отношения  к природе родного края и всей Земли в целом.  И, конечно, привлечению  детей и молодежи к здоровому образу жизни.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156346"/>
          </a:xfrm>
        </p:spPr>
        <p:txBody>
          <a:bodyPr>
            <a:normAutofit/>
          </a:bodyPr>
          <a:lstStyle/>
          <a:p>
            <a:r>
              <a:rPr lang="ru-RU" sz="1800" b="0" dirty="0" smtClean="0"/>
              <a:t>Максим Владимирович </a:t>
            </a:r>
            <a:r>
              <a:rPr lang="ru-RU" sz="1800" b="0" dirty="0" err="1" smtClean="0"/>
              <a:t>Богатырев</a:t>
            </a:r>
            <a:r>
              <a:rPr lang="ru-RU" sz="1800" b="0" dirty="0" smtClean="0"/>
              <a:t> родился в 1975 году в г.Майкопе. Окончил  СОШ №2 в 1993 году с золотой медалью.</a:t>
            </a:r>
            <a:r>
              <a:rPr lang="ru-RU" sz="1800" dirty="0" smtClean="0"/>
              <a:t> В 1998 году он окончил факультет естествознания АГУ по специальности «</a:t>
            </a:r>
            <a:r>
              <a:rPr lang="ru-RU" sz="1800" dirty="0" err="1" smtClean="0"/>
              <a:t>Географ.Преподаватель</a:t>
            </a:r>
            <a:r>
              <a:rPr lang="ru-RU" sz="1800" dirty="0" smtClean="0"/>
              <a:t> географии и биологии» с красным дипломом.</a:t>
            </a:r>
            <a:br>
              <a:rPr lang="ru-RU" sz="1800" dirty="0" smtClean="0"/>
            </a:br>
            <a:r>
              <a:rPr lang="ru-RU" sz="1800" dirty="0" smtClean="0"/>
              <a:t>Дополнительно получил образование по специализации «прикладная психология», «спортивное ориентирование».</a:t>
            </a:r>
            <a:br>
              <a:rPr lang="ru-RU" sz="1800" dirty="0" smtClean="0"/>
            </a:br>
            <a:r>
              <a:rPr lang="ru-RU" sz="1800" dirty="0" smtClean="0"/>
              <a:t>Работал спасателем в республиканском поисково-спасательном отряде.</a:t>
            </a:r>
            <a:br>
              <a:rPr lang="ru-RU" sz="1800" dirty="0" smtClean="0"/>
            </a:br>
            <a:endParaRPr lang="ru-RU" sz="18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428736"/>
            <a:ext cx="3008313" cy="4697427"/>
          </a:xfrm>
        </p:spPr>
        <p:txBody>
          <a:bodyPr>
            <a:normAutofit/>
          </a:bodyPr>
          <a:lstStyle/>
          <a:p>
            <a:endParaRPr lang="ru-RU" sz="1600" b="1" dirty="0" smtClean="0"/>
          </a:p>
          <a:p>
            <a:endParaRPr lang="ru-RU" sz="1600" dirty="0" smtClean="0"/>
          </a:p>
        </p:txBody>
      </p:sp>
      <p:pic>
        <p:nvPicPr>
          <p:cNvPr id="4098" name="Picture 2" descr="C:\Users\Оля\Desktop\D4nvimSCtkQ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5050" y="2270131"/>
            <a:ext cx="5111750" cy="3384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5629292"/>
          </a:xfrm>
        </p:spPr>
        <p:txBody>
          <a:bodyPr/>
          <a:lstStyle/>
          <a:p>
            <a:pPr lvl="0"/>
            <a:r>
              <a:rPr lang="ru-RU" sz="1800" dirty="0" smtClean="0"/>
              <a:t>Максим </a:t>
            </a:r>
            <a:r>
              <a:rPr lang="ru-RU" sz="1800" dirty="0" err="1" smtClean="0"/>
              <a:t>Богатырев</a:t>
            </a:r>
            <a:r>
              <a:rPr lang="ru-RU" sz="1800" dirty="0" smtClean="0"/>
              <a:t> – заслуженный работник туризма Адыгеи, мастер спорта по спортивному и горному туризму, профессиональный горный гид, его имя занесено в рубрику "Галерея Славы" энциклопедии "Лучшие люди РФ", а ряд экспедиций с его участием вошли в Книгу рекордов Гиннеса. Он покорил 7 самых высоких вершин мира, на что ушло около 10 лет.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57200" y="500043"/>
            <a:ext cx="3008313" cy="642942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4" name="Содержимое 3" descr="https://pp.userapi.com/c9973/u44120116/100675063/z_1b5f0bab.jpg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386" y="1676400"/>
            <a:ext cx="2911078" cy="4572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 numCol="1">
            <a:normAutofit/>
          </a:bodyPr>
          <a:lstStyle/>
          <a:p>
            <a:r>
              <a:rPr lang="ru-RU" sz="1800" dirty="0" smtClean="0"/>
              <a:t> Он  </a:t>
            </a:r>
            <a:r>
              <a:rPr lang="ru-RU" sz="2000" dirty="0" smtClean="0"/>
              <a:t>водрузил флаг республики Адыгея на высших точках всех материков и частей Света: в Африке, Южной Америке, Северной Америке, Европе, Азии, Австралии, Океании и Антарктиде.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err="1" smtClean="0"/>
              <a:t>г.Аконкагуа</a:t>
            </a:r>
            <a:r>
              <a:rPr lang="ru-RU" sz="1800" dirty="0" smtClean="0"/>
              <a:t>(Южная Америка)                                             г.Килиманджаро(Африка)</a:t>
            </a:r>
            <a:endParaRPr lang="ru-RU" sz="1800" dirty="0"/>
          </a:p>
        </p:txBody>
      </p:sp>
      <p:pic>
        <p:nvPicPr>
          <p:cNvPr id="7" name="Содержимое 8" descr="https://pp.userapi.com/c10570/u44120116/132624766/y_98a4e6de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623969"/>
            <a:ext cx="4038600" cy="302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pp.userapi.com/c10570/u44120116/132624766/y_0519e57d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623969"/>
            <a:ext cx="4038600" cy="302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Немногие знают, что </a:t>
            </a:r>
            <a:r>
              <a:rPr lang="ru-RU" sz="1800" dirty="0" err="1" smtClean="0"/>
              <a:t>М.Богатырев</a:t>
            </a:r>
            <a:r>
              <a:rPr lang="ru-RU" sz="1800" dirty="0" smtClean="0"/>
              <a:t> получил право и установил на крайней материковой точке мира, у города </a:t>
            </a:r>
            <a:r>
              <a:rPr lang="ru-RU" sz="1800" dirty="0" err="1" smtClean="0"/>
              <a:t>Ушуайа</a:t>
            </a:r>
            <a:r>
              <a:rPr lang="ru-RU" sz="1800" dirty="0" smtClean="0"/>
              <a:t> на острове Огненная Земля,  указатель на Майкоп (Адыгея), который появился среди трех десятков указателей городов мира.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1643074"/>
          </a:xfrm>
        </p:spPr>
        <p:txBody>
          <a:bodyPr/>
          <a:lstStyle/>
          <a:p>
            <a:r>
              <a:rPr lang="ru-RU" b="0" dirty="0" err="1" smtClean="0"/>
              <a:t>г.Костюшко</a:t>
            </a:r>
            <a:r>
              <a:rPr lang="ru-RU" b="0" dirty="0" smtClean="0"/>
              <a:t> (Австралия)</a:t>
            </a:r>
            <a:endParaRPr lang="ru-RU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643050"/>
            <a:ext cx="4041775" cy="1143008"/>
          </a:xfrm>
        </p:spPr>
        <p:txBody>
          <a:bodyPr>
            <a:normAutofit lnSpcReduction="10000"/>
          </a:bodyPr>
          <a:lstStyle/>
          <a:p>
            <a:endParaRPr lang="ru-RU" b="0" dirty="0" smtClean="0"/>
          </a:p>
          <a:p>
            <a:endParaRPr lang="ru-RU" b="0" dirty="0" smtClean="0"/>
          </a:p>
          <a:p>
            <a:r>
              <a:rPr lang="ru-RU" sz="2200" b="0" dirty="0" smtClean="0"/>
              <a:t>Пик </a:t>
            </a:r>
            <a:r>
              <a:rPr lang="ru-RU" sz="2200" b="0" dirty="0" err="1" smtClean="0"/>
              <a:t>Винсон</a:t>
            </a:r>
            <a:r>
              <a:rPr lang="ru-RU" sz="2200" b="0" dirty="0" smtClean="0"/>
              <a:t> (Антарктида)</a:t>
            </a:r>
          </a:p>
          <a:p>
            <a:endParaRPr lang="ru-RU" b="0" dirty="0"/>
          </a:p>
        </p:txBody>
      </p:sp>
      <p:pic>
        <p:nvPicPr>
          <p:cNvPr id="7" name="Содержимое 6" descr="https://pp.userapi.com/c10570/u44120116/132624766/y_890b09aa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35447" y="2514600"/>
            <a:ext cx="2883693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s://pp.userapi.com/c10570/u44120116/132624766/z_a6117e98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64320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Где бы я ни был, меня всегда согревают мысли о родной Адыгее. Поэтому приятно выполнять почетную миссию по установке флага Победы на вершине Эвереста, также, как и покорять горы, прославляя Адыгею и реализуя свой  проект " Адыгея на вершинах мира". Хотелось, чтобы эту значимость почувствовали и мои земляки, - говорит Максим Владимирович.</a:t>
            </a:r>
            <a:br>
              <a:rPr lang="ru-RU" sz="2000" dirty="0" smtClean="0"/>
            </a:br>
            <a:r>
              <a:rPr lang="ru-RU" sz="2000" dirty="0" smtClean="0"/>
              <a:t>На фото – г.Джомолунгма(Эверест)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pp.userapi.com/c10570/u44120116/132624766/y_e1b2fe05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4348" y="2357430"/>
            <a:ext cx="3393070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628" y="2071678"/>
            <a:ext cx="3325416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-285776"/>
            <a:ext cx="2743200" cy="6143668"/>
          </a:xfrm>
        </p:spPr>
        <p:txBody>
          <a:bodyPr/>
          <a:lstStyle/>
          <a:p>
            <a:r>
              <a:rPr lang="ru-RU" sz="1800" dirty="0" smtClean="0"/>
              <a:t>2 ноября 2012  года Максим </a:t>
            </a:r>
            <a:r>
              <a:rPr lang="ru-RU" sz="1800" dirty="0" err="1" smtClean="0"/>
              <a:t>Богатырев</a:t>
            </a:r>
            <a:r>
              <a:rPr lang="ru-RU" sz="1800" dirty="0" smtClean="0"/>
              <a:t> и Виктор Жарко совершили первое восхождение на безымянную вершину высотой 5747 м над уровнем моря горного хребта </a:t>
            </a:r>
            <a:r>
              <a:rPr lang="ru-RU" sz="1800" dirty="0" err="1" smtClean="0"/>
              <a:t>Кардильера</a:t>
            </a:r>
            <a:r>
              <a:rPr lang="ru-RU" sz="1800" dirty="0" smtClean="0"/>
              <a:t> </a:t>
            </a:r>
            <a:r>
              <a:rPr lang="ru-RU" sz="1800" dirty="0" err="1" smtClean="0"/>
              <a:t>Вильканота</a:t>
            </a:r>
            <a:r>
              <a:rPr lang="ru-RU" sz="1800" dirty="0" smtClean="0"/>
              <a:t> в Перу.  Местные власти согласились дать ей название пик Адыгея.</a:t>
            </a:r>
            <a:br>
              <a:rPr lang="ru-RU" sz="1800" dirty="0" smtClean="0"/>
            </a:br>
            <a:r>
              <a:rPr lang="ru-RU" sz="1800" dirty="0" smtClean="0"/>
              <a:t>Теперь в Перу официально существует Пик Адыгея 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5715016"/>
            <a:ext cx="2743200" cy="533384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929058" y="2000240"/>
            <a:ext cx="4286280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2256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 2013 г. Максим </a:t>
            </a:r>
            <a:r>
              <a:rPr lang="ru-RU" sz="1800" dirty="0" err="1" smtClean="0"/>
              <a:t>Богатырев</a:t>
            </a:r>
            <a:r>
              <a:rPr lang="ru-RU" sz="1800" dirty="0" smtClean="0"/>
              <a:t> и  представители Школы высшего альпинистского мастерства Адыгеи провели специальную акцию ко Дню Победы. В пяти точках мира 9 мая в одно время были развернуты копии флага Победы и флаг Республики Адыгея.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Картинки по запросу флаг победы максима богатырева адыгея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500" y="1991519"/>
            <a:ext cx="5715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568</TotalTime>
  <Words>863</Words>
  <Application>Microsoft Office PowerPoint</Application>
  <PresentationFormat>Экран (4:3)</PresentationFormat>
  <Paragraphs>53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Максим Владимирович Богатырев родился в 1975 году в г.Майкопе. Окончил  СОШ №2 в 1993 году с золотой медалью. В 1998 году он окончил факультет естествознания АГУ по специальности «Географ.Преподаватель географии и биологии» с красным дипломом. Дополнительно получил образование по специализации «прикладная психология», «спортивное ориентирование». Работал спасателем в республиканском поисково-спасательном отряде. </vt:lpstr>
      <vt:lpstr>Максим Богатырев – заслуженный работник туризма Адыгеи, мастер спорта по спортивному и горному туризму, профессиональный горный гид, его имя занесено в рубрику "Галерея Славы" энциклопедии "Лучшие люди РФ", а ряд экспедиций с его участием вошли в Книгу рекордов Гиннеса. Он покорил 7 самых высоких вершин мира, на что ушло около 10 лет. </vt:lpstr>
      <vt:lpstr> Он  водрузил флаг республики Адыгея на высших точках всех материков и частей Света: в Африке, Южной Америке, Северной Америке, Европе, Азии, Австралии, Океании и Антарктиде.      г.Аконкагуа(Южная Америка)                                             г.Килиманджаро(Африка)</vt:lpstr>
      <vt:lpstr> Немногие знают, что М.Богатырев получил право и установил на крайней материковой точке мира, у города Ушуайа на острове Огненная Земля,  указатель на Майкоп (Адыгея), который появился среди трех десятков указателей городов мира.</vt:lpstr>
      <vt:lpstr>  - Где бы я ни был, меня всегда согревают мысли о родной Адыгее. Поэтому приятно выполнять почетную миссию по установке флага Победы на вершине Эвереста, также, как и покорять горы, прославляя Адыгею и реализуя свой  проект " Адыгея на вершинах мира". Хотелось, чтобы эту значимость почувствовали и мои земляки, - говорит Максим Владимирович. На фото – г.Джомолунгма(Эверест)    </vt:lpstr>
      <vt:lpstr>2 ноября 2012  года Максим Богатырев и Виктор Жарко совершили первое восхождение на безымянную вершину высотой 5747 м над уровнем моря горного хребта Кардильера Вильканота в Перу.  Местные власти согласились дать ей название пик Адыгея. Теперь в Перу официально существует Пик Адыгея . </vt:lpstr>
      <vt:lpstr>В  2013 г. Максим Богатырев и  представители Школы высшего альпинистского мастерства Адыгеи провели специальную акцию ко Дню Победы. В пяти точках мира 9 мая в одно время были развернуты копии флага Победы и флаг Республики Адыгея. </vt:lpstr>
      <vt:lpstr>М. Богатырев известен среди альпинистов как участник  экстремальных благотворительных экспедиций. Самой уникальной акцией стал поход с инвалидами-спинальниками на Мак-Кинли, высшую точку Северной Америки, в 2002 году. В 2016 году состоялось восхождение с людьми с ограниченными возможностями на Эльбрус.  </vt:lpstr>
      <vt:lpstr>Он является руководителем и других социальных проектов «Дети войн» и «Дети подворотен». Он организовывал походы с детьми из Беслана , пострадавшими от террористов. </vt:lpstr>
      <vt:lpstr>Каждый раз, возвращаясь  из своих путешествий , Максим Владимирович проводит встречи со школьниками, читает лекции студентам ВУЗов. Знакомит их с новыми странами, континентами, их природой и народами.</vt:lpstr>
      <vt:lpstr>За личный вклад в дело воспитания патриотизма, любви к своей малой родине и прославление её народов Максиму  Владимировичу Богатыреву вручена  медаль «Слава Адыгеи» и правительственная награда – медаль «За заслуги перед Отечеством». И это не единственные важные и почетные его награды.</vt:lpstr>
      <vt:lpstr>В 2014 году М.Богатырев был одним из наших земляков, кому выпала честь пронести Олимпийский огонь . </vt:lpstr>
      <vt:lpstr> Он единственный житель республики, который завершил проект «7 вершин» после восхождения на пик Победы и получил звание «Снежный барс».  Несколько попыток покорения пика Победы у него уже было, но они срывались из-за плохих погодных условий. А в этот раз все получилось. И свое успешное восхождение  в  августе 2016 года он посвятил 25-летию образования Республики Адыгея. </vt:lpstr>
      <vt:lpstr>В сентябре 2016  Максим  Владимирович под флагом Адыгеи стал победителем фестиваля бега в Польше. По итогам участия в фестивале бега в городе Крыница в предгорье Карпат в Польше известный альпинист из Адыгеи привез 6 медалей, то есть одержал победу на каждой дистанции. В фестивале он участвует шестой год подряд, но в этом году соревновался уже в категории "ветераны". Подобный фестиваль альпинист предлагает проводить и в Адыгее. М. Богатырев подчеркивает, что самое главное в этом фестивале – не победа, а особый дух здорового образа жизни и хорошего настроения. </vt:lpstr>
      <vt:lpstr>       Максим Владимирович старается донести идею о том, что для человека практически нет преград на пути достижения своей мечты. Между тем, во всех экспедициях есть точка отсчета – это Родина.   Все проекты  имеют    большую значимость для патриотического воспитания  и пропаганды здорового образа жизни, развития туризма .           </vt:lpstr>
      <vt:lpstr>  Побывав во многих уголках нашей планеты и познакомившись с особенностями организации туризма в разных странах , М.Богатырев призывает развивать в нашей стране экотуризм ,потому что он  помогает духовному, нравственному, даже патриотическому развитию человека. Экотуризм учит любви к человеку, родному краю, стране. </vt:lpstr>
      <vt:lpstr>На протяжении многих  лет  Максим Владимирович ,альпинисты и горные инструктора под его руководством работают в различных частях света над созданием положительного имиджа республики Адыгея и России в целом в области туризма, альпинизма и путешествий.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Сергей Горохов</cp:lastModifiedBy>
  <cp:revision>60</cp:revision>
  <dcterms:created xsi:type="dcterms:W3CDTF">2017-03-14T18:02:00Z</dcterms:created>
  <dcterms:modified xsi:type="dcterms:W3CDTF">2018-03-24T10:09:52Z</dcterms:modified>
</cp:coreProperties>
</file>