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1" r:id="rId6"/>
    <p:sldId id="262" r:id="rId7"/>
    <p:sldId id="268" r:id="rId8"/>
    <p:sldId id="263" r:id="rId9"/>
    <p:sldId id="264" r:id="rId10"/>
    <p:sldId id="269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E7713-DFD1-4236-B886-A7A52431BFA6}" type="datetimeFigureOut">
              <a:rPr lang="ru-RU" smtClean="0"/>
              <a:pPr/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93DD7-8D87-4065-84B8-7A4EE85727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214290"/>
            <a:ext cx="7072362" cy="6283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Pictures\post-11-13289495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97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500042"/>
            <a:ext cx="4095752" cy="30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Равно 2"/>
          <p:cNvSpPr/>
          <p:nvPr/>
        </p:nvSpPr>
        <p:spPr>
          <a:xfrm>
            <a:off x="6143636" y="857232"/>
            <a:ext cx="1914532" cy="1200152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" name="Фигура, имеющая форму буквы L 3"/>
          <p:cNvSpPr/>
          <p:nvPr/>
        </p:nvSpPr>
        <p:spPr>
          <a:xfrm rot="2225909">
            <a:off x="7378332" y="2837148"/>
            <a:ext cx="1285749" cy="1209181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Фигура, имеющая форму буквы L 6"/>
          <p:cNvSpPr/>
          <p:nvPr/>
        </p:nvSpPr>
        <p:spPr>
          <a:xfrm rot="13832742">
            <a:off x="4473331" y="3861336"/>
            <a:ext cx="1245951" cy="1442910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400" y="0"/>
            <a:ext cx="907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428604"/>
            <a:ext cx="3643338" cy="192882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/>
          <p:cNvSpPr/>
          <p:nvPr/>
        </p:nvSpPr>
        <p:spPr>
          <a:xfrm>
            <a:off x="6357950" y="4500570"/>
            <a:ext cx="2500330" cy="178595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714480" y="3929066"/>
            <a:ext cx="1571636" cy="1700218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5500694" y="1285860"/>
            <a:ext cx="2057408" cy="1787656"/>
          </a:xfrm>
          <a:prstGeom prst="trapezoid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3714744" y="3357562"/>
            <a:ext cx="1700218" cy="1914532"/>
          </a:xfrm>
          <a:prstGeom prst="diamond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59730" y="4076460"/>
            <a:ext cx="2150531" cy="263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613402">
            <a:off x="322894" y="4064136"/>
            <a:ext cx="1975229" cy="25667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14290"/>
            <a:ext cx="4786346" cy="4102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74" y="357166"/>
            <a:ext cx="2333625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43702" y="3429000"/>
            <a:ext cx="1571626" cy="2745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000" b="1" dirty="0" smtClean="0"/>
          </a:p>
          <a:p>
            <a:pPr algn="ctr">
              <a:buNone/>
            </a:pPr>
            <a:r>
              <a:rPr lang="ru-RU" sz="6000" b="1" dirty="0" smtClean="0"/>
              <a:t>1  2  3  4  5  6  7  8  9  10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3428992" cy="3154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 rot="786575">
            <a:off x="6072198" y="1142984"/>
            <a:ext cx="1500198" cy="12144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2143108" y="4357694"/>
            <a:ext cx="914400" cy="914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429388" y="4071942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4643438" y="5000636"/>
            <a:ext cx="1928826" cy="150019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Шестиугольник 8"/>
          <p:cNvSpPr/>
          <p:nvPr/>
        </p:nvSpPr>
        <p:spPr>
          <a:xfrm>
            <a:off x="4643438" y="2214554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Pictures\ллллллллл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2428860" cy="2234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5719"/>
            <a:ext cx="9144000" cy="6893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786322"/>
            <a:ext cx="1571636" cy="173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071810"/>
            <a:ext cx="1571636" cy="173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5121342"/>
            <a:ext cx="1571636" cy="173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3429000"/>
            <a:ext cx="1571636" cy="173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4500570"/>
            <a:ext cx="1571636" cy="1736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34394">
            <a:off x="6689740" y="4803243"/>
            <a:ext cx="1084820" cy="75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</a:p>
          <a:p>
            <a:pPr algn="ctr">
              <a:buNone/>
            </a:pPr>
            <a:r>
              <a:rPr lang="ru-RU" sz="13800" b="1" dirty="0" smtClean="0"/>
              <a:t>5 – 1 = 4 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16</Words>
  <Application>Microsoft Office PowerPoint</Application>
  <PresentationFormat>Экран (4:3)</PresentationFormat>
  <Paragraphs>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15</cp:revision>
  <dcterms:created xsi:type="dcterms:W3CDTF">2014-05-08T00:33:40Z</dcterms:created>
  <dcterms:modified xsi:type="dcterms:W3CDTF">2018-03-23T22:45:39Z</dcterms:modified>
</cp:coreProperties>
</file>