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04" autoAdjust="0"/>
  </p:normalViewPr>
  <p:slideViewPr>
    <p:cSldViewPr>
      <p:cViewPr varScale="1">
        <p:scale>
          <a:sx n="84" d="100"/>
          <a:sy n="84" d="100"/>
        </p:scale>
        <p:origin x="-14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0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03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96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8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14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1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5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85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23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37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8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34A5C-760B-4B10-83A5-FC90EDF7D7BA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46AEC-313D-4320-AEBB-0393C0747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7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6552728" cy="2304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Развивающая предметно-пространственная среда в группе раннего возраста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645023"/>
            <a:ext cx="5544616" cy="1384177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№116»</a:t>
            </a:r>
          </a:p>
          <a:p>
            <a:pPr algn="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Дзержинск, Нижегородская область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Жукова В.Н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Users\AI\Desktop\рппс ясли2017\DSC0608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2736304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7011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Спортивный уголок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Users\AI\Desktop\рппс ясли2017\DSC061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616624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6654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9409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сенсорного воспитания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Users\AI\Desktop\рппс ясли2017\DSC061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2804795" cy="2103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:\Users\AI\Desktop\рппс ясли2017\DSC061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120" y="3789040"/>
            <a:ext cx="2520281" cy="2391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:\Users\AI\Desktop\рппс ясли2017\DSC061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092" y="3140968"/>
            <a:ext cx="2804795" cy="2369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:\Users\AI\Desktop\рппс ясли2017\DSC0611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57329" y="493309"/>
            <a:ext cx="2797924" cy="20653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:\Users\AI\Desktop\рппс ясли2017\DSC0611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836712"/>
            <a:ext cx="2839085" cy="1888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107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95320" cy="236227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Добрый день, уважаемые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коллеги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!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ea typeface="Calibri"/>
                <a:cs typeface="Times New Roman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Я,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воспитатель группы раннего возраста, представляю вам сегодня презентацию  своей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группы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по теме: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Построение развивающей предметно- пространственной  среды для детей раннего возраста в соответствии с  ФГОС ДО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794869"/>
            <a:ext cx="8856984" cy="366254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/>
                <a:ea typeface="Calibri"/>
              </a:rPr>
              <a:t>Развивающая предметно – пространственная среда в группе построена в соответствии с основной образовательной программой  нашего детского сада , разработанной на основе примерной общеобразовательной программы дошкольного образования  «От рождения до школы» под редакцией  Н.Е. </a:t>
            </a:r>
            <a:r>
              <a:rPr lang="ru-RU" sz="1600" dirty="0" err="1" smtClean="0">
                <a:latin typeface="Times New Roman"/>
                <a:ea typeface="Calibri"/>
              </a:rPr>
              <a:t>Вераксы</a:t>
            </a:r>
            <a:r>
              <a:rPr lang="ru-RU" sz="1600" dirty="0" smtClean="0">
                <a:latin typeface="Times New Roman"/>
                <a:ea typeface="Calibri"/>
              </a:rPr>
              <a:t>,  Т.С. Комаровой, М. А. Васильевой.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Образовательный процесс в группе реализуется в соответствии с рабочей программой, разработанной воспитателями на основе образовательной программы МБДОУ 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В развивающей среде групп отражены основные направления образовательных областей в соответствии с ФГОС ДО: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Социально-коммуникативное развитие;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познавательное развитие;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речевое развитие;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художественно-эстетическое развитие;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физическое развитие.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842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332656"/>
            <a:ext cx="8640960" cy="614475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РППС группы  построена согласно  требованиям 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u="sng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1 </a:t>
            </a:r>
            <a:r>
              <a:rPr lang="ru-RU" sz="1600" b="1" dirty="0" err="1" smtClean="0">
                <a:effectLst/>
                <a:latin typeface="Times New Roman"/>
                <a:ea typeface="Times New Roman"/>
                <a:cs typeface="Times New Roman"/>
              </a:rPr>
              <a:t>Трансформируемость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 пространства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 предполагает возможность изменений предметно-пространственной среды в    зависимости от образовательной ситуации, в том числе от меняющихся интересов и возможностей детей;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2 </a:t>
            </a:r>
            <a:r>
              <a:rPr lang="ru-RU" sz="1600" b="1" dirty="0" err="1" smtClean="0">
                <a:effectLst/>
                <a:latin typeface="Times New Roman"/>
                <a:ea typeface="Times New Roman"/>
                <a:cs typeface="Times New Roman"/>
              </a:rPr>
              <a:t>Полифункциональность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 материалов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 предполагает: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•   возможность разнообразного использования различных со­ставляющих предметной среды, например, детской мебели, матов, мягких модулей, ширм и т.д.;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•   наличие в группе полифункциональных предметов, которые используются в разных видах детской ак­тивности.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3 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Вариативность среды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 предполагает: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•   наличие в группе раз­нообразных материалов, игр, игрушек, обеспечивающих свободный выбор детей, а также периодическую сменяемость игрового материала, которые стимулируют игровую, двигательную, познавательную и исследовательскую активность детей.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4 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Доступность среды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 предполагает: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•   свободный доступ детей, к играм, игрушкам, материалам, пособиям, обеспечивающим все основные виды детской активности;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5.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 Безопасность предметно-пространственной среды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 предпола­гает соответствие всех её элементов требованиям по обеспечению надёжности и безопасности их использования.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713105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87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8092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Характеристика  группы раннего возраста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5"/>
            <a:ext cx="8640960" cy="6113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itchFamily="2" charset="2"/>
              <a:buChar char="v"/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Группа раннего возраста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находится на первом этаже, в нее входит: приемная ( раздевалка )игровая, спальня, туалетная, буфетная (мойка.)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1400" b="1" dirty="0" smtClean="0">
                <a:effectLst/>
                <a:latin typeface="Times New Roman"/>
                <a:ea typeface="Calibri"/>
                <a:cs typeface="Times New Roman"/>
              </a:rPr>
              <a:t>Учебная зона в группе  </a:t>
            </a: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расположена таким образом, чтобы свет на рабочие столы падал с левой стороны. Столы для занятий расположены в соответствии с нормами СанПиН. Каждый стол и стул промаркирован в соответствии с ростом детей. Мебель в группах закреплена. Детские стульчики и столы для настольных игр - из дерева. Мебель имеет гладкое покрытие, что позволяет производить частую влажную уборку и дезинфекцию. Столы и стулья не имеют острых углов</a:t>
            </a:r>
            <a:endParaRPr lang="ru-RU" sz="1400" dirty="0">
              <a:ea typeface="Calibri"/>
              <a:cs typeface="Times New Roman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b="1" dirty="0" smtClean="0">
                <a:effectLst/>
                <a:latin typeface="Times New Roman"/>
                <a:ea typeface="Calibri"/>
              </a:rPr>
              <a:t>Вдоль стен и середине </a:t>
            </a:r>
            <a:r>
              <a:rPr lang="ru-RU" sz="1400" dirty="0" smtClean="0">
                <a:effectLst/>
                <a:latin typeface="Times New Roman"/>
                <a:ea typeface="Calibri"/>
              </a:rPr>
              <a:t>группы  установлены стеллажи для разнообразного игрового оборудования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v"/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В спальне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находятся кровати- 20 штук. Кровати расставлены с соблюдением минимальных разрывов.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 приемной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размещены индивидуальные шкафчики для личных вещей воспитанников, скамейки для переодевания.  Имеется информация для </a:t>
            </a: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родителей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 :</a:t>
            </a:r>
          </a:p>
          <a:p>
            <a:pPr lvl="0"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           </a:t>
            </a:r>
            <a:r>
              <a:rPr lang="ru-RU" sz="1400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-Стенды «Детский сад наш чудо дом, в этом доме мы живем»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(постоянно обновляющаяся выставка фото воспитанников в разные режимные моменты.)</a:t>
            </a:r>
          </a:p>
          <a:p>
            <a:pPr lvl="0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Calibri"/>
              </a:rPr>
              <a:t>         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400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«Для вас родители</a:t>
            </a: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» -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информационный стенд с режимом работы детского сада и группы, расписанием деятельности, рекомендации специалистов, объявления.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Туалетная 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комната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 раннего возраста оснащена </a:t>
            </a:r>
            <a:r>
              <a:rPr lang="ru-RU" sz="1400" dirty="0" err="1">
                <a:latin typeface="Times New Roman" pitchFamily="18" charset="0"/>
                <a:ea typeface="Calibri"/>
                <a:cs typeface="Times New Roman" pitchFamily="18" charset="0"/>
              </a:rPr>
              <a:t>горшечницами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 (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количество горшков соответствует списочному составу детей;  раковинами для умывания ,шкафчиками для 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полотенец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Пространство групповой комнаты организовано в виде </a:t>
            </a:r>
            <a:r>
              <a:rPr lang="ru-RU" sz="1400" b="1" u="sng" dirty="0" smtClean="0">
                <a:effectLst/>
                <a:latin typeface="Times New Roman"/>
                <a:ea typeface="Calibri"/>
                <a:cs typeface="Times New Roman"/>
              </a:rPr>
              <a:t>хорошо разграниченных уголков</a:t>
            </a: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: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уголок для сюжетно-ролевых игр;</a:t>
            </a: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уголок  музыкально-театральной деятельности;</a:t>
            </a: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книжный уголок,</a:t>
            </a: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kern="1800" dirty="0" smtClean="0">
                <a:effectLst/>
                <a:latin typeface="Times New Roman"/>
                <a:ea typeface="Calibri"/>
                <a:cs typeface="Times New Roman"/>
              </a:rPr>
              <a:t>уголок познавательно-исследовательской деятельности</a:t>
            </a: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; </a:t>
            </a: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уголок конструктивной деятельности;</a:t>
            </a: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спортивный уголок.</a:t>
            </a: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 уголок </a:t>
            </a:r>
            <a:r>
              <a:rPr lang="ru-RU" sz="1200" b="1" dirty="0" err="1" smtClean="0">
                <a:effectLst/>
                <a:latin typeface="Times New Roman"/>
                <a:ea typeface="Calibri"/>
                <a:cs typeface="Times New Roman"/>
              </a:rPr>
              <a:t>сенсорики</a:t>
            </a:r>
            <a:endParaRPr lang="ru-RU" sz="12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     Оснащение уголков меняется в соответствии с тематическим планированием образовательного процесса. </a:t>
            </a:r>
            <a:endParaRPr lang="ru-RU" sz="1400" dirty="0">
              <a:ea typeface="Calibri"/>
              <a:cs typeface="Times New Roman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1400" dirty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09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сюжетно- ролевых игр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Users\AI\Desktop\рппс ясли2017\DSC061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04864"/>
            <a:ext cx="3240360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:\Users\AI\Desktop\рппс ясли2017\DSC0612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96751"/>
            <a:ext cx="3312368" cy="43502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5743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музыкально- театральной деятельности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Users\AI\Desktop\рппс ясли2017\DSC0609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36612" y="2384884"/>
            <a:ext cx="4824536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:\Users\AI\Desktop\рппс ясли2017\DSC0609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354" y="2384884"/>
            <a:ext cx="2808311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:\Users\AI\Desktop\рппс ясли2017\DSC0610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43300" y="2464684"/>
            <a:ext cx="4778086" cy="2664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43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Книжный уголок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Users\AI\Desktop\рппс ясли2017\DSC061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939540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:\Users\AI\Desktop\рппс ясли2017\DSC061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72546"/>
            <a:ext cx="3930635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585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88832" cy="72008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познавательно-исследовательской деятельности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Users\AI\Desktop\рппс ясли2017\DSC060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28" y="1124744"/>
            <a:ext cx="3744416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:\Users\AI\Desktop\рппс ясли2017\DSC0609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36912"/>
            <a:ext cx="4178935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025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конструктивной деятельности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Users\AI\Desktop\рппс ясли2017\DSC061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4680520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5984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578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Развивающая предметно-пространственная среда в группе раннего возраста</vt:lpstr>
      <vt:lpstr>Добрый день, уважаемые коллеги!  Я, воспитатель группы раннего возраста, представляю вам сегодня презентацию  своей группы по теме:  «Построение развивающей предметно- пространственной  среды для детей раннего возраста в соответствии с  ФГОС ДО»</vt:lpstr>
      <vt:lpstr>Презентация PowerPoint</vt:lpstr>
      <vt:lpstr>Характеристика  группы раннего возраста</vt:lpstr>
      <vt:lpstr>Уголок сюжетно- ролевых игр</vt:lpstr>
      <vt:lpstr>Уголок музыкально- театральной деятельности</vt:lpstr>
      <vt:lpstr>Книжный уголок</vt:lpstr>
      <vt:lpstr>Уголок познавательно-исследовательской деятельности</vt:lpstr>
      <vt:lpstr>Уголок конструктивной деятельности</vt:lpstr>
      <vt:lpstr>Спортивный уголок</vt:lpstr>
      <vt:lpstr>Уголок сенсорного воспитания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предметно-пространственная среда в группе раннего возраста</dc:title>
  <dc:creator>AI</dc:creator>
  <cp:lastModifiedBy>Татьяна</cp:lastModifiedBy>
  <cp:revision>20</cp:revision>
  <dcterms:created xsi:type="dcterms:W3CDTF">2018-03-15T07:01:06Z</dcterms:created>
  <dcterms:modified xsi:type="dcterms:W3CDTF">2018-03-24T18:00:45Z</dcterms:modified>
</cp:coreProperties>
</file>