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6"/>
  </p:notesMasterIdLst>
  <p:sldIdLst>
    <p:sldId id="256" r:id="rId2"/>
    <p:sldId id="257" r:id="rId3"/>
    <p:sldId id="264" r:id="rId4"/>
    <p:sldId id="258" r:id="rId5"/>
    <p:sldId id="260" r:id="rId6"/>
    <p:sldId id="262" r:id="rId7"/>
    <p:sldId id="263" r:id="rId8"/>
    <p:sldId id="265" r:id="rId9"/>
    <p:sldId id="266" r:id="rId10"/>
    <p:sldId id="267" r:id="rId11"/>
    <p:sldId id="303" r:id="rId12"/>
    <p:sldId id="268" r:id="rId13"/>
    <p:sldId id="272" r:id="rId14"/>
    <p:sldId id="284" r:id="rId15"/>
    <p:sldId id="288" r:id="rId16"/>
    <p:sldId id="293" r:id="rId17"/>
    <p:sldId id="311" r:id="rId18"/>
    <p:sldId id="291" r:id="rId19"/>
    <p:sldId id="292" r:id="rId20"/>
    <p:sldId id="295" r:id="rId21"/>
    <p:sldId id="298" r:id="rId22"/>
    <p:sldId id="299" r:id="rId23"/>
    <p:sldId id="300" r:id="rId24"/>
    <p:sldId id="324" r:id="rId25"/>
    <p:sldId id="289" r:id="rId26"/>
    <p:sldId id="325" r:id="rId27"/>
    <p:sldId id="327" r:id="rId28"/>
    <p:sldId id="304" r:id="rId29"/>
    <p:sldId id="305" r:id="rId30"/>
    <p:sldId id="306" r:id="rId31"/>
    <p:sldId id="308" r:id="rId32"/>
    <p:sldId id="315" r:id="rId33"/>
    <p:sldId id="314" r:id="rId34"/>
    <p:sldId id="328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6C2C8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5086" autoAdjust="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D91AA-85EF-43DA-97A3-2392F06CAF23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16C6D-3D47-4901-9A9E-F260D76422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6C6D-3D47-4901-9A9E-F260D764228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416C6D-3D47-4901-9A9E-F260D764228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F218A17-3CB7-4B0F-A5F6-914B94310197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CCF8677-4611-42C0-93A6-6355744B7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18A17-3CB7-4B0F-A5F6-914B94310197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CF8677-4611-42C0-93A6-6355744B7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F218A17-3CB7-4B0F-A5F6-914B94310197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CCF8677-4611-42C0-93A6-6355744B7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18A17-3CB7-4B0F-A5F6-914B94310197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CF8677-4611-42C0-93A6-6355744B7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218A17-3CB7-4B0F-A5F6-914B94310197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CCF8677-4611-42C0-93A6-6355744B7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18A17-3CB7-4B0F-A5F6-914B94310197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CF8677-4611-42C0-93A6-6355744B7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18A17-3CB7-4B0F-A5F6-914B94310197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CF8677-4611-42C0-93A6-6355744B7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18A17-3CB7-4B0F-A5F6-914B94310197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CF8677-4611-42C0-93A6-6355744B7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F218A17-3CB7-4B0F-A5F6-914B94310197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CF8677-4611-42C0-93A6-6355744B7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18A17-3CB7-4B0F-A5F6-914B94310197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CF8677-4611-42C0-93A6-6355744B7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F218A17-3CB7-4B0F-A5F6-914B94310197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CF8677-4611-42C0-93A6-6355744B75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F218A17-3CB7-4B0F-A5F6-914B94310197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CCF8677-4611-42C0-93A6-6355744B75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5"/>
            <a:ext cx="7774632" cy="1440159"/>
          </a:xfrm>
        </p:spPr>
        <p:txBody>
          <a:bodyPr/>
          <a:lstStyle/>
          <a:p>
            <a:r>
              <a:rPr lang="ru-RU" sz="4000" dirty="0" smtClean="0"/>
              <a:t>ГБОУ Школа 2101 подразделение 8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1916832"/>
            <a:ext cx="6048672" cy="4824536"/>
          </a:xfrm>
        </p:spPr>
        <p:txBody>
          <a:bodyPr>
            <a:normAutofit fontScale="92500" lnSpcReduction="10000"/>
          </a:bodyPr>
          <a:lstStyle/>
          <a:p>
            <a:pPr algn="ctr"/>
            <a:endParaRPr lang="ru-RU" sz="4800" i="1" dirty="0" smtClean="0"/>
          </a:p>
          <a:p>
            <a:pPr algn="ctr"/>
            <a:r>
              <a:rPr lang="ru-RU" sz="4800" i="1" dirty="0" smtClean="0"/>
              <a:t>ПРОЕКТ</a:t>
            </a:r>
          </a:p>
          <a:p>
            <a:pPr algn="ctr"/>
            <a:r>
              <a:rPr lang="ru-RU" sz="4800" i="1" dirty="0" smtClean="0"/>
              <a:t>« Все дело в шляпке»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Организаторы проекта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Чолпан</a:t>
            </a:r>
            <a:r>
              <a:rPr lang="ru-RU" dirty="0" smtClean="0"/>
              <a:t> В.В.</a:t>
            </a:r>
          </a:p>
          <a:p>
            <a:r>
              <a:rPr lang="ru-RU" dirty="0" smtClean="0"/>
              <a:t>Щербакова Н.Ю.</a:t>
            </a:r>
            <a:endParaRPr lang="ru-RU" dirty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Москва 2018 год</a:t>
            </a:r>
          </a:p>
          <a:p>
            <a:endParaRPr lang="ru-RU" dirty="0" smtClean="0"/>
          </a:p>
        </p:txBody>
      </p:sp>
      <p:pic>
        <p:nvPicPr>
          <p:cNvPr id="4" name="Рисунок 3" descr="b60a65b59b87c6781db6b1fc53c01a83_az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006" y="764704"/>
            <a:ext cx="2429762" cy="4320480"/>
          </a:xfrm>
          <a:prstGeom prst="rect">
            <a:avLst/>
          </a:prstGeom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Ожидаемые результаты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Расширение кругозора детей об истории шляпной моды</a:t>
            </a:r>
          </a:p>
          <a:p>
            <a:r>
              <a:rPr lang="ru-RU" dirty="0" smtClean="0"/>
              <a:t>Обогащение словарного запаса детей по данной тематике</a:t>
            </a:r>
          </a:p>
          <a:p>
            <a:r>
              <a:rPr lang="ru-RU" dirty="0" smtClean="0"/>
              <a:t> Формирование элементарных навыков поисково-исследовательской деятельности</a:t>
            </a:r>
          </a:p>
          <a:p>
            <a:r>
              <a:rPr lang="ru-RU" dirty="0" smtClean="0"/>
              <a:t> Создание благоприятной, эмоционально положительной атмосферы в детском саду, основанной на коллективном творческом взаимодействии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Продукт проекта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7239000" cy="5904656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Изготовление шляп из различных материалов в совместной деятельности детей и родителей.</a:t>
            </a:r>
          </a:p>
          <a:p>
            <a:r>
              <a:rPr lang="ru-RU" sz="2400" b="1" i="1" dirty="0" smtClean="0"/>
              <a:t> Изготовление головных уборов в непосредственно-образовательной деятельности</a:t>
            </a:r>
          </a:p>
          <a:p>
            <a:r>
              <a:rPr lang="ru-RU" sz="2400" b="1" i="1" dirty="0" smtClean="0"/>
              <a:t> Оформление игровой зоны «Салон шляп» и использование поделок в сюжетно-ролевых играх</a:t>
            </a:r>
          </a:p>
          <a:p>
            <a:r>
              <a:rPr lang="ru-RU" sz="2400" b="1" i="1" dirty="0" smtClean="0"/>
              <a:t> Использование поделок в праздниках и досугах</a:t>
            </a:r>
          </a:p>
          <a:p>
            <a:r>
              <a:rPr lang="ru-RU" sz="2400" b="1" i="1" dirty="0" smtClean="0"/>
              <a:t>Расширение представлений, назначении и применении головных уборов</a:t>
            </a:r>
          </a:p>
          <a:p>
            <a:r>
              <a:rPr lang="ru-RU" sz="2400" b="1" i="1" dirty="0" smtClean="0"/>
              <a:t> Обогащение словарного запаса по данной тематике</a:t>
            </a:r>
            <a:endParaRPr lang="ru-RU" sz="2400" b="1" i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139136" cy="6801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Продукт проекта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908720"/>
            <a:ext cx="7283152" cy="119120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7030A0"/>
                </a:solidFill>
              </a:rPr>
              <a:t>Шляпы из различных материалов в совместной деятельности детей и родителей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IMG-20180226-WA0002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2051720" y="2204864"/>
            <a:ext cx="3744416" cy="4300711"/>
          </a:xfr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58417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Изготовление головных уборов в непосредственно-образовательной деятельности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Шляпки изготавливали малыши 1 группы на занятиях аппликацией и рисованием. </a:t>
            </a:r>
            <a:endParaRPr lang="ru-RU" b="1" i="1" dirty="0"/>
          </a:p>
        </p:txBody>
      </p:sp>
      <p:pic>
        <p:nvPicPr>
          <p:cNvPr id="1027" name="Picture 3" descr="C:\Users\Варя\Pictures\проект все дело в шляпке\1 группа\IMG-20180126-WA00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7504" y="2780928"/>
            <a:ext cx="3960506" cy="2263450"/>
          </a:xfrm>
          <a:prstGeom prst="rect">
            <a:avLst/>
          </a:prstGeom>
          <a:noFill/>
        </p:spPr>
      </p:pic>
      <p:pic>
        <p:nvPicPr>
          <p:cNvPr id="1028" name="Picture 4" descr="C:\Users\Варя\Pictures\проект все дело в шляпке\1 группа\IMG-20180126-WA00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5013176"/>
            <a:ext cx="3757973" cy="1844824"/>
          </a:xfrm>
          <a:prstGeom prst="rect">
            <a:avLst/>
          </a:prstGeom>
          <a:noFill/>
          <a:scene3d>
            <a:camera prst="isometricLeftDown"/>
            <a:lightRig rig="threePt" dir="t"/>
          </a:scene3d>
        </p:spPr>
      </p:pic>
      <p:pic>
        <p:nvPicPr>
          <p:cNvPr id="1029" name="Picture 5" descr="C:\Users\Варя\Pictures\проект все дело в шляпке\1 группа\IMG-20180221-WA00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1920" y="4437112"/>
            <a:ext cx="4262264" cy="2250250"/>
          </a:xfrm>
          <a:prstGeom prst="rect">
            <a:avLst/>
          </a:prstGeom>
          <a:noFill/>
        </p:spPr>
      </p:pic>
      <p:pic>
        <p:nvPicPr>
          <p:cNvPr id="1030" name="Picture 6" descr="C:\Users\Варя\Pictures\проект все дело в шляпке\1 группа\IMG-20180221-WA003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995936" y="2708920"/>
            <a:ext cx="3874225" cy="1728192"/>
          </a:xfrm>
          <a:prstGeom prst="rect">
            <a:avLst/>
          </a:prstGeom>
          <a:noFill/>
          <a:scene3d>
            <a:camera prst="isometricOffAxis1Right"/>
            <a:lightRig rig="threePt" dir="t"/>
          </a:scene3d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1205880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3573016"/>
            <a:ext cx="3429000" cy="2952328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</a:rPr>
              <a:t>«Забавные колпачки»</a:t>
            </a:r>
          </a:p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Ребята 4 группы очень тщательно готовились к празднику «Шляпок и бантиков» для любимых мам.</a:t>
            </a:r>
          </a:p>
          <a:p>
            <a:endParaRPr lang="ru-RU" dirty="0"/>
          </a:p>
        </p:txBody>
      </p:sp>
      <p:pic>
        <p:nvPicPr>
          <p:cNvPr id="5" name="Рисунок 4" descr="IMG-20180218-WA0013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/>
      </p:pic>
      <p:pic>
        <p:nvPicPr>
          <p:cNvPr id="6" name="Рисунок 5" descr="IMG-20180218-WA001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6056" y="404664"/>
            <a:ext cx="3960440" cy="280831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4446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>
                <a:solidFill>
                  <a:srgbClr val="7030A0"/>
                </a:solidFill>
              </a:rPr>
              <a:t/>
            </a:r>
            <a:br>
              <a:rPr lang="ru-RU" sz="20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украшали зимнюю шапочку 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IMG-20180207-WA000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7505" y="3501008"/>
            <a:ext cx="3096343" cy="3288365"/>
          </a:xfrm>
          <a:prstGeom prst="rect">
            <a:avLst/>
          </a:prstGeom>
        </p:spPr>
      </p:pic>
      <p:pic>
        <p:nvPicPr>
          <p:cNvPr id="5" name="Рисунок 4" descr="IMG-20180207-WA00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07503" y="764704"/>
            <a:ext cx="3096345" cy="2736304"/>
          </a:xfrm>
          <a:prstGeom prst="rect">
            <a:avLst/>
          </a:prstGeom>
        </p:spPr>
      </p:pic>
      <p:pic>
        <p:nvPicPr>
          <p:cNvPr id="6" name="Рисунок 5" descr="IMG-20180207-WA000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03848" y="764704"/>
            <a:ext cx="4896544" cy="5976664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0" i="1" dirty="0" smtClean="0">
                <a:solidFill>
                  <a:srgbClr val="7030A0"/>
                </a:solidFill>
              </a:rPr>
              <a:t>Очень холодно зимой</a:t>
            </a:r>
            <a:br>
              <a:rPr lang="ru-RU" b="0" i="1" dirty="0" smtClean="0">
                <a:solidFill>
                  <a:srgbClr val="7030A0"/>
                </a:solidFill>
              </a:rPr>
            </a:br>
            <a:r>
              <a:rPr lang="ru-RU" b="0" i="1" dirty="0" smtClean="0">
                <a:solidFill>
                  <a:srgbClr val="7030A0"/>
                </a:solidFill>
              </a:rPr>
              <a:t>Шапку теплую возьмем</a:t>
            </a:r>
            <a:endParaRPr lang="ru-RU" b="0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IMG-20180207-WA001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20501" y="1600200"/>
            <a:ext cx="3394472" cy="4525963"/>
          </a:xfrm>
          <a:effectLst>
            <a:softEdge rad="63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916832"/>
            <a:ext cx="3520440" cy="460851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i="1" dirty="0" smtClean="0"/>
              <a:t>На занятиях по окружающему миру дети расширили представления о материалах, из которых сделаны головные уборы и их соответствии времени года.</a:t>
            </a:r>
            <a:endParaRPr lang="ru-RU" b="1" i="1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Конструирование из бумаги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9" name="Содержимое 8" descr="IMG_2966-26-02-18-10-3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9512" y="2420888"/>
            <a:ext cx="3394472" cy="4277072"/>
          </a:xfrm>
          <a:scene3d>
            <a:camera prst="perspectiveContrastingRightFacing"/>
            <a:lightRig rig="threePt" dir="t"/>
          </a:scene3d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178808" y="1124744"/>
            <a:ext cx="3520440" cy="50014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i="1" dirty="0" smtClean="0"/>
              <a:t>   Дети 11 группы изготавливали головной убор </a:t>
            </a:r>
            <a:r>
              <a:rPr lang="en-US" sz="2000" b="1" i="1" dirty="0" smtClean="0"/>
              <a:t>XVIII</a:t>
            </a:r>
            <a:r>
              <a:rPr lang="ru-RU" sz="2000" b="1" i="1" dirty="0" smtClean="0"/>
              <a:t> века – цилиндр- «боливар»</a:t>
            </a:r>
            <a:endParaRPr lang="ru-RU" sz="2000" b="1" i="1" dirty="0"/>
          </a:p>
        </p:txBody>
      </p:sp>
      <p:pic>
        <p:nvPicPr>
          <p:cNvPr id="11" name="Рисунок 10" descr="IMG_2962-26-02-18-10-3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75856" y="2780928"/>
            <a:ext cx="4320480" cy="3456384"/>
          </a:xfrm>
          <a:prstGeom prst="rect">
            <a:avLst/>
          </a:prstGeom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404664"/>
            <a:ext cx="3429000" cy="1080120"/>
          </a:xfrm>
        </p:spPr>
        <p:txBody>
          <a:bodyPr>
            <a:normAutofit/>
          </a:bodyPr>
          <a:lstStyle/>
          <a:p>
            <a:pPr algn="ctr"/>
            <a:r>
              <a:rPr lang="ru-RU" b="0" dirty="0" smtClean="0">
                <a:solidFill>
                  <a:srgbClr val="7030A0"/>
                </a:solidFill>
              </a:rPr>
              <a:t>«Шляпа теплых слов»</a:t>
            </a:r>
            <a:endParaRPr lang="ru-RU" b="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556792"/>
            <a:ext cx="3429000" cy="5184576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/>
              <a:t>Дети 6 группы совместно с воспитателями изготовили шляпу для украшения детского сада. На ней каждый ребенок выразил пожелание любимой маме к празднику «8 марта».</a:t>
            </a:r>
            <a:endParaRPr lang="ru-RU" sz="2800" b="1" i="1" dirty="0"/>
          </a:p>
        </p:txBody>
      </p:sp>
      <p:pic>
        <p:nvPicPr>
          <p:cNvPr id="7" name="Рисунок 6" descr="IMG_20180306_183728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692696"/>
            <a:ext cx="4896544" cy="5688632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Ребята 8 группы знакомились с русским головным убором - кокошником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20180221_15574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07504" y="980728"/>
            <a:ext cx="3960439" cy="2376264"/>
          </a:xfr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" name="Содержимое 5" descr="20180209_10412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07504" y="3501008"/>
            <a:ext cx="3960440" cy="3148409"/>
          </a:xfr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20180209_1038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139952" y="980728"/>
            <a:ext cx="3888432" cy="5688632"/>
          </a:xfrm>
          <a:prstGeom prst="rect">
            <a:avLst/>
          </a:prstGeom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28600"/>
            <a:ext cx="7211144" cy="6081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</a:rPr>
              <a:t>проблема</a:t>
            </a:r>
            <a:endParaRPr lang="ru-RU" sz="3600" i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9552" y="836712"/>
            <a:ext cx="7128792" cy="1263216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1700" dirty="0" smtClean="0"/>
              <a:t>Идея создания проекта возникла при потребности ответить на вопрос: </a:t>
            </a:r>
          </a:p>
          <a:p>
            <a:endParaRPr lang="ru-RU" dirty="0" smtClean="0"/>
          </a:p>
          <a:p>
            <a:pPr algn="ctr"/>
            <a:r>
              <a:rPr lang="ru-RU" sz="3500" dirty="0" smtClean="0">
                <a:solidFill>
                  <a:srgbClr val="7030A0"/>
                </a:solidFill>
              </a:rPr>
              <a:t>«Головной убор – это необходимо или модно?»</a:t>
            </a:r>
            <a:endParaRPr lang="ru-RU" sz="3500" dirty="0">
              <a:solidFill>
                <a:srgbClr val="7030A0"/>
              </a:solidFill>
            </a:endParaRPr>
          </a:p>
        </p:txBody>
      </p:sp>
      <p:pic>
        <p:nvPicPr>
          <p:cNvPr id="6" name="Содержимое 5" descr="1245186796_006_hat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453515" y="2133600"/>
            <a:ext cx="5246370" cy="43719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571184" cy="392088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«Снежный замок»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79512" y="692696"/>
            <a:ext cx="7848872" cy="1584176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Ребята 12 группы на занятии по конструированию создали коллективную работу. Совместное творчество радовало детей и способствовало укреплению дружеских взаимоотношений.</a:t>
            </a:r>
            <a:endParaRPr lang="ru-RU" sz="2400" b="1" i="1" dirty="0"/>
          </a:p>
        </p:txBody>
      </p:sp>
      <p:pic>
        <p:nvPicPr>
          <p:cNvPr id="5" name="Содержимое 4" descr="IMG-20180209-WA001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139952" y="2492895"/>
            <a:ext cx="3888432" cy="4012679"/>
          </a:xfrm>
          <a:effectLst>
            <a:softEdge rad="127000"/>
          </a:effectLst>
        </p:spPr>
      </p:pic>
      <p:pic>
        <p:nvPicPr>
          <p:cNvPr id="6" name="Рисунок 5" descr="IMG-20180209-WA003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79512" y="2492896"/>
            <a:ext cx="3888432" cy="403244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242048" cy="576064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«Тяжела ты, шапка </a:t>
            </a:r>
            <a:r>
              <a:rPr lang="ru-RU" sz="3200" dirty="0" err="1" smtClean="0">
                <a:solidFill>
                  <a:srgbClr val="7030A0"/>
                </a:solidFill>
              </a:rPr>
              <a:t>мономаха</a:t>
            </a:r>
            <a:r>
              <a:rPr lang="ru-RU" sz="3200" dirty="0" smtClean="0">
                <a:solidFill>
                  <a:srgbClr val="7030A0"/>
                </a:solidFill>
              </a:rPr>
              <a:t>»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IMG-20180215-WA001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07504" y="1628800"/>
            <a:ext cx="4032448" cy="352839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400" b="1" i="1" dirty="0" smtClean="0"/>
              <a:t>Дети 15 группы изучали головные уборы царского двора. </a:t>
            </a:r>
            <a:endParaRPr lang="ru-RU" sz="2400" b="1" i="1" dirty="0"/>
          </a:p>
        </p:txBody>
      </p:sp>
      <p:pic>
        <p:nvPicPr>
          <p:cNvPr id="6" name="Рисунок 5" descr="IMG-20180215-WA00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60" y="3529630"/>
            <a:ext cx="3864429" cy="321173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7" name="12-конечная звезда 6"/>
          <p:cNvSpPr/>
          <p:nvPr/>
        </p:nvSpPr>
        <p:spPr>
          <a:xfrm>
            <a:off x="539552" y="5517232"/>
            <a:ext cx="914400" cy="914400"/>
          </a:xfrm>
          <a:prstGeom prst="star1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12-конечная звезда 7"/>
          <p:cNvSpPr/>
          <p:nvPr/>
        </p:nvSpPr>
        <p:spPr>
          <a:xfrm>
            <a:off x="3419872" y="6093296"/>
            <a:ext cx="576064" cy="554360"/>
          </a:xfrm>
          <a:prstGeom prst="star12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571184" cy="464096"/>
          </a:xfrm>
        </p:spPr>
        <p:txBody>
          <a:bodyPr/>
          <a:lstStyle/>
          <a:p>
            <a:pPr algn="ctr"/>
            <a:r>
              <a:rPr lang="ru-RU" dirty="0" smtClean="0"/>
              <a:t>Драгоценные камни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764704"/>
            <a:ext cx="7283152" cy="133522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b="1" i="1" dirty="0" smtClean="0"/>
              <a:t>Дети познакомились с названиями драгоценных камней, цветом и их использованием для украшения головных уборов</a:t>
            </a:r>
            <a:endParaRPr lang="ru-RU" sz="2400" b="1" i="1" dirty="0"/>
          </a:p>
        </p:txBody>
      </p:sp>
      <p:pic>
        <p:nvPicPr>
          <p:cNvPr id="5" name="Содержимое 4" descr="IMG-20180215-WA001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95536" y="2133600"/>
            <a:ext cx="7128792" cy="4607768"/>
          </a:xfrm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27168" cy="89614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7030A0"/>
                </a:solidFill>
              </a:rPr>
              <a:t>Опытно-экспериментальная деятельность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196752"/>
            <a:ext cx="7283152" cy="890544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Ребята 15 группы вырастили свой драгоценный кристалл</a:t>
            </a:r>
            <a:endParaRPr lang="ru-RU" sz="2400" b="1" i="1" dirty="0"/>
          </a:p>
        </p:txBody>
      </p:sp>
      <p:pic>
        <p:nvPicPr>
          <p:cNvPr id="5" name="Содержимое 4" descr="IMG_20180214_10505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79512" y="1988840"/>
            <a:ext cx="3456384" cy="2952329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IMG_20180213_14091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79913" y="3140968"/>
            <a:ext cx="4248472" cy="3573016"/>
          </a:xfrm>
          <a:prstGeom prst="rect">
            <a:avLst/>
          </a:prstGeo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8" name="Пятно 1 7"/>
          <p:cNvSpPr/>
          <p:nvPr/>
        </p:nvSpPr>
        <p:spPr>
          <a:xfrm>
            <a:off x="611560" y="5589240"/>
            <a:ext cx="914400" cy="914400"/>
          </a:xfrm>
          <a:prstGeom prst="irregularSeal1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ятно 2 8"/>
          <p:cNvSpPr/>
          <p:nvPr/>
        </p:nvSpPr>
        <p:spPr>
          <a:xfrm>
            <a:off x="2267744" y="5229200"/>
            <a:ext cx="914400" cy="914400"/>
          </a:xfrm>
          <a:prstGeom prst="irregularSeal2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2 9"/>
          <p:cNvSpPr/>
          <p:nvPr/>
        </p:nvSpPr>
        <p:spPr>
          <a:xfrm>
            <a:off x="6660232" y="1916832"/>
            <a:ext cx="914400" cy="914400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886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Лепка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8" name="Содержимое 7" descr="IMG-20180313-WA0013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0" y="1844824"/>
            <a:ext cx="3384376" cy="2648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Содержимое 6" descr="IMG-20180313-WA0009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107504" y="908720"/>
            <a:ext cx="4392488" cy="2592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283968" y="4869160"/>
            <a:ext cx="3744416" cy="1296144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Ребята подготовительной группы № 2 лепили шляпку </a:t>
            </a:r>
            <a:r>
              <a:rPr lang="en-US" dirty="0" smtClean="0"/>
              <a:t>XIX </a:t>
            </a:r>
            <a:r>
              <a:rPr lang="ru-RU" dirty="0" smtClean="0"/>
              <a:t>века</a:t>
            </a:r>
            <a:endParaRPr lang="ru-RU" dirty="0"/>
          </a:p>
        </p:txBody>
      </p:sp>
      <p:pic>
        <p:nvPicPr>
          <p:cNvPr id="11" name="Рисунок 10" descr="IMG-20180313-WA001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0" y="3645024"/>
            <a:ext cx="392392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cover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99176" cy="53610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Головные уборы индейцев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836712"/>
            <a:ext cx="7427168" cy="648072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/>
              <a:t>Ребята из 5 группы познакомились с головными уборами народов Северной Америки.</a:t>
            </a:r>
            <a:endParaRPr lang="ru-RU" sz="2000" b="1" i="1" dirty="0"/>
          </a:p>
        </p:txBody>
      </p:sp>
      <p:pic>
        <p:nvPicPr>
          <p:cNvPr id="5" name="Содержимое 4" descr="IMG-20180216-WA005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07504" y="1484784"/>
            <a:ext cx="7992888" cy="5256584"/>
          </a:xfr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499176" cy="53610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</a:rPr>
              <a:t>Физкультура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764704"/>
            <a:ext cx="7283152" cy="72008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Шляпы также использовались в двигательной активности детей</a:t>
            </a:r>
            <a:endParaRPr lang="ru-RU" sz="2400" b="1" i="1" dirty="0"/>
          </a:p>
        </p:txBody>
      </p:sp>
      <p:pic>
        <p:nvPicPr>
          <p:cNvPr id="7" name="Содержимое 6" descr="IMG-20180313-WA002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536" y="1556792"/>
            <a:ext cx="4032448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MG-20180313-WA003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88024" y="1628800"/>
            <a:ext cx="3240360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611560" y="5877272"/>
            <a:ext cx="3312368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Эстафеты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732696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rgbClr val="7030A0"/>
                </a:solidFill>
              </a:rPr>
              <a:t>Головные уборы применялись в оздоровительной работе в бассейне</a:t>
            </a:r>
            <a:endParaRPr lang="ru-RU" sz="2400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IMG-20180313-WA004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1844824"/>
            <a:ext cx="4203714" cy="3675606"/>
          </a:xfrm>
          <a:effectLst>
            <a:reflection blurRad="6350" stA="50000" endA="300" endPos="55000" dir="5400000" sy="-100000" algn="bl" rotWithShape="0"/>
          </a:effectLst>
        </p:spPr>
      </p:pic>
      <p:pic>
        <p:nvPicPr>
          <p:cNvPr id="6" name="Содержимое 5" descr="IMG-20180313-WA0038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139952" y="1844824"/>
            <a:ext cx="3888432" cy="3672408"/>
          </a:xfrm>
          <a:effectLst>
            <a:reflection blurRad="6350" stA="50000" endA="300" endPos="55000" dir="5400000" sy="-100000" algn="bl" rotWithShape="0"/>
          </a:effectLst>
        </p:spPr>
      </p:pic>
      <p:sp>
        <p:nvSpPr>
          <p:cNvPr id="7" name="Овал 6"/>
          <p:cNvSpPr/>
          <p:nvPr/>
        </p:nvSpPr>
        <p:spPr>
          <a:xfrm>
            <a:off x="1043608" y="1052736"/>
            <a:ext cx="208823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нырнуть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4572000" y="1052736"/>
            <a:ext cx="3096344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Надеть на голову</a:t>
            </a:r>
            <a:endParaRPr lang="ru-RU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Игровая деятельность</a:t>
            </a:r>
            <a:endParaRPr lang="ru-RU" dirty="0"/>
          </a:p>
        </p:txBody>
      </p:sp>
      <p:pic>
        <p:nvPicPr>
          <p:cNvPr id="5" name="Содержимое 4" descr="IMG-20180309-WA001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1628800"/>
            <a:ext cx="3816424" cy="3096344"/>
          </a:xfrm>
          <a:effectLst>
            <a:softEdge rad="6350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b="1" dirty="0" smtClean="0"/>
              <a:t>Создание уголков «Салон шляп»</a:t>
            </a:r>
            <a:endParaRPr lang="ru-RU" sz="3200" b="1" dirty="0"/>
          </a:p>
        </p:txBody>
      </p:sp>
      <p:pic>
        <p:nvPicPr>
          <p:cNvPr id="6" name="Рисунок 5" descr="IMG_20180228_15382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60" y="3501008"/>
            <a:ext cx="3744416" cy="3024336"/>
          </a:xfrm>
          <a:prstGeom prst="snip2DiagRect">
            <a:avLst/>
          </a:prstGeom>
          <a:effectLst>
            <a:softEdge rad="1270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51520" y="4941168"/>
            <a:ext cx="3672408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Сезонные головные узоры и </a:t>
            </a:r>
          </a:p>
          <a:p>
            <a:pPr algn="ctr"/>
            <a:r>
              <a:rPr lang="ru-RU" dirty="0" smtClean="0"/>
              <a:t>шляпки для праздника</a:t>
            </a:r>
            <a:endParaRPr lang="ru-RU" dirty="0"/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60688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Оденем куклу на прогулку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Рисунок 2" descr="IMG-20180309-WA002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780928"/>
            <a:ext cx="4659556" cy="4077072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 descr="IMG-20180309-WA002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23928" y="1196752"/>
            <a:ext cx="4032448" cy="4176464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5" name="TextBox 4"/>
          <p:cNvSpPr txBox="1"/>
          <p:nvPr/>
        </p:nvSpPr>
        <p:spPr>
          <a:xfrm>
            <a:off x="251520" y="1772816"/>
            <a:ext cx="2952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Теплые шапочки 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5805264"/>
            <a:ext cx="33843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согреют в зимние холода</a:t>
            </a:r>
            <a:endParaRPr lang="ru-RU" sz="20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Участники проекта            тип проекта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Воспитатели всех возрастных групп</a:t>
            </a:r>
          </a:p>
          <a:p>
            <a:r>
              <a:rPr lang="ru-RU" dirty="0" smtClean="0"/>
              <a:t> Дети всех возрастных групп</a:t>
            </a:r>
          </a:p>
          <a:p>
            <a:r>
              <a:rPr lang="ru-RU" dirty="0" smtClean="0"/>
              <a:t> Музыкальный руководитель</a:t>
            </a:r>
          </a:p>
          <a:p>
            <a:r>
              <a:rPr lang="ru-RU" dirty="0" smtClean="0"/>
              <a:t> Инструктор по физкультуре </a:t>
            </a:r>
          </a:p>
          <a:p>
            <a:r>
              <a:rPr lang="ru-RU" dirty="0" smtClean="0"/>
              <a:t> Родители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 коллективный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досуговый</a:t>
            </a:r>
            <a:endParaRPr lang="ru-RU" dirty="0" smtClean="0"/>
          </a:p>
          <a:p>
            <a:r>
              <a:rPr lang="ru-RU" dirty="0" smtClean="0"/>
              <a:t> творческий</a:t>
            </a:r>
          </a:p>
          <a:p>
            <a:r>
              <a:rPr lang="ru-RU" dirty="0" smtClean="0"/>
              <a:t> детско-взрослый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Продолжительность</a:t>
            </a:r>
          </a:p>
          <a:p>
            <a:pPr algn="ctr">
              <a:buNone/>
            </a:pPr>
            <a:r>
              <a:rPr lang="ru-RU" dirty="0" smtClean="0"/>
              <a:t>Долгосрочный</a:t>
            </a:r>
          </a:p>
          <a:p>
            <a:pPr algn="ctr">
              <a:buNone/>
            </a:pPr>
            <a:r>
              <a:rPr lang="ru-RU" dirty="0" smtClean="0"/>
              <a:t>Январь-март</a:t>
            </a:r>
            <a:endParaRPr lang="ru-RU" dirty="0"/>
          </a:p>
        </p:txBody>
      </p:sp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04704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Пойдем в гости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IMG-20180228-WA001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196753"/>
            <a:ext cx="2843808" cy="3096343"/>
          </a:xfrm>
          <a:effectLst>
            <a:softEdge rad="127000"/>
          </a:effectLst>
          <a:scene3d>
            <a:camera prst="isometricOffAxis1Right"/>
            <a:lightRig rig="threePt" dir="t"/>
          </a:scene3d>
        </p:spPr>
      </p:pic>
      <p:pic>
        <p:nvPicPr>
          <p:cNvPr id="6" name="Содержимое 5" descr="IMG-20180228-WA000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88024" y="2276872"/>
            <a:ext cx="3456384" cy="4104456"/>
          </a:xfrm>
          <a:effectLst>
            <a:softEdge rad="127000"/>
          </a:effectLst>
          <a:scene3d>
            <a:camera prst="perspectiveContrastingLeftFacing"/>
            <a:lightRig rig="threePt" dir="t"/>
          </a:scene3d>
        </p:spPr>
      </p:pic>
      <p:sp>
        <p:nvSpPr>
          <p:cNvPr id="7" name="TextBox 6"/>
          <p:cNvSpPr txBox="1"/>
          <p:nvPr/>
        </p:nvSpPr>
        <p:spPr>
          <a:xfrm>
            <a:off x="2771800" y="1628800"/>
            <a:ext cx="52442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Подружки в гости собираются.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3848" y="2204864"/>
            <a:ext cx="20162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Модницы </a:t>
            </a:r>
          </a:p>
          <a:p>
            <a:endParaRPr lang="ru-RU" sz="2400" b="1" i="1" dirty="0" smtClean="0">
              <a:solidFill>
                <a:srgbClr val="0070C0"/>
              </a:solidFill>
            </a:endParaRP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шляпки</a:t>
            </a:r>
          </a:p>
          <a:p>
            <a:endParaRPr lang="ru-RU" sz="2400" b="1" i="1" dirty="0" smtClean="0">
              <a:solidFill>
                <a:srgbClr val="0070C0"/>
              </a:solidFill>
            </a:endParaRPr>
          </a:p>
          <a:p>
            <a:r>
              <a:rPr lang="ru-RU" sz="2400" b="1" i="1" dirty="0" smtClean="0">
                <a:solidFill>
                  <a:srgbClr val="0070C0"/>
                </a:solidFill>
              </a:rPr>
              <a:t>примеряют</a:t>
            </a:r>
          </a:p>
        </p:txBody>
      </p:sp>
      <p:pic>
        <p:nvPicPr>
          <p:cNvPr id="9" name="Рисунок 8" descr="IMG-20180226-WA0019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475656" y="4365104"/>
            <a:ext cx="3168352" cy="2132856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7030A0"/>
                </a:solidFill>
              </a:rPr>
              <a:t>Головные уборы разных профессий</a:t>
            </a:r>
            <a:endParaRPr lang="ru-RU" i="1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IMG_20180307_124706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484784"/>
            <a:ext cx="3528392" cy="5112568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isometricOffAxis1Right"/>
            <a:lightRig rig="threePt" dir="t"/>
          </a:scene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9971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400" b="1" i="1" dirty="0" smtClean="0"/>
          </a:p>
          <a:p>
            <a:pPr algn="ctr">
              <a:buNone/>
            </a:pPr>
            <a:r>
              <a:rPr lang="ru-RU" sz="2400" b="1" i="1" dirty="0" smtClean="0"/>
              <a:t>Дети старшего возраста знакомились с профессиональными головными уборами, которые не только красивы, но и необходимы для работы.</a:t>
            </a:r>
            <a:endParaRPr lang="ru-RU" sz="2400" b="1" i="1" dirty="0"/>
          </a:p>
        </p:txBody>
      </p:sp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Использование шляпок для  праздника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i="1" dirty="0" smtClean="0"/>
              <a:t>Украшение зала</a:t>
            </a:r>
            <a:endParaRPr lang="ru-RU" b="1" i="1" dirty="0"/>
          </a:p>
        </p:txBody>
      </p:sp>
      <p:pic>
        <p:nvPicPr>
          <p:cNvPr id="4" name="Рисунок 3" descr="IMG_20180228_14243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492896"/>
            <a:ext cx="4032448" cy="3528392"/>
          </a:xfrm>
          <a:prstGeom prst="rect">
            <a:avLst/>
          </a:prstGeom>
        </p:spPr>
      </p:pic>
      <p:pic>
        <p:nvPicPr>
          <p:cNvPr id="5" name="Рисунок 4" descr="IMG_20180228_14443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211960" y="2492896"/>
            <a:ext cx="3816424" cy="3439656"/>
          </a:xfrm>
          <a:prstGeom prst="rect">
            <a:avLst/>
          </a:prstGeom>
        </p:spPr>
      </p:pic>
    </p:spTree>
  </p:cSld>
  <p:clrMapOvr>
    <a:masterClrMapping/>
  </p:clrMapOvr>
  <p:transition spd="med">
    <p:cover dir="l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355160" cy="608112"/>
          </a:xfrm>
        </p:spPr>
        <p:txBody>
          <a:bodyPr>
            <a:noAutofit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8 марта – праздник мам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908720"/>
            <a:ext cx="7211144" cy="119120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Шляпки, изготовленные в совместной деятельности детей и родителей использовались в празднике «8 марта»</a:t>
            </a:r>
            <a:endParaRPr lang="ru-RU" sz="2400" b="1" i="1" dirty="0"/>
          </a:p>
        </p:txBody>
      </p:sp>
      <p:pic>
        <p:nvPicPr>
          <p:cNvPr id="11" name="Содержимое 10" descr="IMG-20180310-WA005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2133600"/>
            <a:ext cx="6984776" cy="4724400"/>
          </a:xfr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Головной убор – это модно или необходимо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closh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1520" y="1988840"/>
            <a:ext cx="4104456" cy="3842816"/>
          </a:xfrm>
        </p:spPr>
      </p:pic>
      <p:pic>
        <p:nvPicPr>
          <p:cNvPr id="6" name="Содержимое 5" descr="1231948505_new_war_form_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067944" y="1772816"/>
            <a:ext cx="3960440" cy="4392488"/>
          </a:xfrm>
        </p:spPr>
      </p:pic>
    </p:spTree>
  </p:cSld>
  <p:clrMapOvr>
    <a:masterClrMapping/>
  </p:clrMapOvr>
  <p:transition spd="med"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8600"/>
            <a:ext cx="6480720" cy="8961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i="1" dirty="0" smtClean="0">
                <a:solidFill>
                  <a:schemeClr val="tx1"/>
                </a:solidFill>
              </a:rPr>
              <a:t>Цель проекта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5536" y="1412776"/>
            <a:ext cx="7272808" cy="1512168"/>
          </a:xfrm>
        </p:spPr>
        <p:txBody>
          <a:bodyPr>
            <a:normAutofit/>
          </a:bodyPr>
          <a:lstStyle/>
          <a:p>
            <a:endParaRPr lang="ru-RU" smtClean="0"/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95536" y="1484784"/>
            <a:ext cx="7272808" cy="502056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dirty="0" smtClean="0"/>
              <a:t>Знакомство детей с историей шляпного искусства и моды разных народов.</a:t>
            </a:r>
          </a:p>
          <a:p>
            <a:r>
              <a:rPr lang="ru-RU" sz="2800" dirty="0" smtClean="0"/>
              <a:t> Вовлечь семью в активное взаимодействие с дошкольным учреждением.</a:t>
            </a:r>
          </a:p>
          <a:p>
            <a:r>
              <a:rPr lang="ru-RU" sz="2800" dirty="0" smtClean="0"/>
              <a:t> Создание единого пространства, обогащение игровой и развивающей среды.</a:t>
            </a:r>
          </a:p>
          <a:p>
            <a:r>
              <a:rPr lang="ru-RU" sz="2800" dirty="0" smtClean="0"/>
              <a:t> Использование шляп на детских праздниках.</a:t>
            </a:r>
            <a:endParaRPr lang="ru-RU" sz="2800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002060"/>
                </a:solidFill>
              </a:rPr>
              <a:t>Задачи для педагогов</a:t>
            </a:r>
            <a:endParaRPr lang="ru-RU" sz="3200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132856"/>
            <a:ext cx="7239000" cy="4322880"/>
          </a:xfrm>
        </p:spPr>
        <p:txBody>
          <a:bodyPr/>
          <a:lstStyle/>
          <a:p>
            <a:r>
              <a:rPr lang="ru-RU" dirty="0" smtClean="0"/>
              <a:t> Формировать мотивацию для самообразования воспитателей в вопросе познавательного развития детей.</a:t>
            </a:r>
          </a:p>
          <a:p>
            <a:r>
              <a:rPr lang="ru-RU" dirty="0" smtClean="0"/>
              <a:t> Подбор соответствующих материалов по теме.</a:t>
            </a:r>
          </a:p>
          <a:p>
            <a:r>
              <a:rPr lang="ru-RU" dirty="0" smtClean="0"/>
              <a:t> Обогащение игровых уголков в группе.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11144" cy="12241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rgbClr val="002060"/>
                </a:solidFill>
              </a:rPr>
              <a:t>Задачи</a:t>
            </a:r>
            <a:r>
              <a:rPr lang="ru-RU" sz="3600" i="1" dirty="0" smtClean="0"/>
              <a:t> </a:t>
            </a:r>
            <a:endParaRPr lang="ru-RU" sz="36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7211144" cy="56343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002060"/>
                </a:solidFill>
              </a:rPr>
              <a:t>для детей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67544" y="2276872"/>
            <a:ext cx="7228656" cy="422848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Познакомить детей с историей головных уборов в России</a:t>
            </a:r>
          </a:p>
          <a:p>
            <a:r>
              <a:rPr lang="ru-RU" dirty="0" smtClean="0"/>
              <a:t> Систематизировать имеющиеся элементарные знания о головных уборах</a:t>
            </a:r>
          </a:p>
          <a:p>
            <a:r>
              <a:rPr lang="ru-RU" dirty="0" smtClean="0"/>
              <a:t>Расширить представления о шляпном производстве</a:t>
            </a:r>
          </a:p>
          <a:p>
            <a:r>
              <a:rPr lang="ru-RU" dirty="0" smtClean="0"/>
              <a:t>Развивать творческие способности и потребность в самостоятельной художественной деятельности</a:t>
            </a:r>
          </a:p>
          <a:p>
            <a:r>
              <a:rPr lang="ru-RU" dirty="0" smtClean="0"/>
              <a:t> Воспитывать эстетический вкус</a:t>
            </a:r>
            <a:endParaRPr lang="ru-RU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i="1" dirty="0" smtClean="0"/>
              <a:t>Задачи для родителей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Активизировать совместную творческую деятельность с ребенком в домашних условиях</a:t>
            </a:r>
            <a:endParaRPr lang="ru-RU" dirty="0"/>
          </a:p>
        </p:txBody>
      </p:sp>
      <p:pic>
        <p:nvPicPr>
          <p:cNvPr id="5" name="Содержимое 4" descr="image1.jpe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3635896" y="1700808"/>
            <a:ext cx="4063479" cy="3482776"/>
          </a:xfrm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42048" cy="1143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Этапы реализации проекта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Подготовительный</a:t>
            </a:r>
          </a:p>
          <a:p>
            <a:pPr algn="ctr">
              <a:buNone/>
            </a:pPr>
            <a:endParaRPr lang="ru-RU" sz="2400" b="1" i="1" dirty="0" smtClean="0">
              <a:solidFill>
                <a:srgbClr val="002060"/>
              </a:solidFill>
            </a:endParaRPr>
          </a:p>
          <a:p>
            <a:pPr marL="457200" indent="-457200"/>
            <a:r>
              <a:rPr lang="ru-RU" sz="2400" dirty="0" smtClean="0">
                <a:solidFill>
                  <a:srgbClr val="6C2C88"/>
                </a:solidFill>
              </a:rPr>
              <a:t> Планирование работы</a:t>
            </a:r>
          </a:p>
          <a:p>
            <a:pPr marL="457200" indent="-457200"/>
            <a:r>
              <a:rPr lang="ru-RU" sz="2400" dirty="0" smtClean="0">
                <a:solidFill>
                  <a:srgbClr val="6C2C88"/>
                </a:solidFill>
              </a:rPr>
              <a:t> Обсуждение тематики по возрастным группам</a:t>
            </a:r>
          </a:p>
          <a:p>
            <a:pPr marL="457200" indent="-457200"/>
            <a:r>
              <a:rPr lang="ru-RU" sz="2400" dirty="0" smtClean="0">
                <a:solidFill>
                  <a:srgbClr val="6C2C88"/>
                </a:solidFill>
              </a:rPr>
              <a:t> Планирование итогового мероприятия</a:t>
            </a:r>
          </a:p>
          <a:p>
            <a:pPr marL="457200" indent="-457200"/>
            <a:r>
              <a:rPr lang="ru-RU" sz="2400" dirty="0" smtClean="0">
                <a:solidFill>
                  <a:srgbClr val="6C2C88"/>
                </a:solidFill>
              </a:rPr>
              <a:t>Обсуждение форм взаимодействия с семьей</a:t>
            </a:r>
            <a:endParaRPr lang="ru-RU" sz="2400" dirty="0">
              <a:solidFill>
                <a:srgbClr val="6C2C88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Основной </a:t>
            </a:r>
          </a:p>
          <a:p>
            <a:r>
              <a:rPr lang="ru-RU" sz="17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Работа воспитателей по планированию и организации НОД в интеграции образовательных областей</a:t>
            </a:r>
          </a:p>
          <a:p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 Расширение и модернизация развивающей игровой среды в группах</a:t>
            </a:r>
          </a:p>
          <a:p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 Организация индивидуальных и групповых консультаций для родителей по информированию о проекте</a:t>
            </a:r>
          </a:p>
          <a:p>
            <a:r>
              <a:rPr lang="ru-RU" sz="1900" dirty="0" smtClean="0">
                <a:solidFill>
                  <a:schemeClr val="tx2">
                    <a:lumMod val="50000"/>
                  </a:schemeClr>
                </a:solidFill>
              </a:rPr>
              <a:t> Привлечение родителей к изготовлению шляп в сотрудничестве с детьми</a:t>
            </a:r>
          </a:p>
          <a:p>
            <a:endParaRPr lang="ru-RU" sz="17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Заключительный этап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Праздник</a:t>
            </a:r>
          </a:p>
          <a:p>
            <a:pPr>
              <a:buNone/>
            </a:pPr>
            <a:r>
              <a:rPr lang="ru-RU" sz="2000" dirty="0" smtClean="0"/>
              <a:t> «Шляпный бал»</a:t>
            </a:r>
          </a:p>
          <a:p>
            <a:r>
              <a:rPr lang="ru-RU" sz="2000" dirty="0" smtClean="0"/>
              <a:t>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Мастер-класс </a:t>
            </a:r>
          </a:p>
          <a:p>
            <a:pPr>
              <a:buNone/>
            </a:pPr>
            <a:r>
              <a:rPr lang="ru-RU" sz="2000" dirty="0" smtClean="0"/>
              <a:t>Вязание крючком</a:t>
            </a:r>
          </a:p>
          <a:p>
            <a:pPr>
              <a:buNone/>
            </a:pPr>
            <a:r>
              <a:rPr lang="ru-RU" sz="2000" dirty="0" smtClean="0"/>
              <a:t>«Шляпки для барышни»</a:t>
            </a:r>
          </a:p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Мастер-класс</a:t>
            </a:r>
          </a:p>
          <a:p>
            <a:pPr>
              <a:buNone/>
            </a:pPr>
            <a:r>
              <a:rPr lang="ru-RU" sz="2000" dirty="0" smtClean="0"/>
              <a:t>Украшение головных уборов «драгоценными» камнями</a:t>
            </a:r>
          </a:p>
          <a:p>
            <a:pPr>
              <a:buNone/>
            </a:pPr>
            <a:r>
              <a:rPr lang="ru-RU" sz="2000" dirty="0" smtClean="0"/>
              <a:t>«Модистки царского двора»</a:t>
            </a:r>
            <a:endParaRPr lang="ru-RU" sz="2000" dirty="0"/>
          </a:p>
        </p:txBody>
      </p:sp>
      <p:pic>
        <p:nvPicPr>
          <p:cNvPr id="5" name="Содержимое 4" descr="IMG-20180302-WA000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3727748" y="1988840"/>
            <a:ext cx="4084612" cy="3194744"/>
          </a:xfrm>
          <a:scene3d>
            <a:camera prst="perspectiveHeroicExtremeLeftFacing"/>
            <a:lightRig rig="threePt" dir="t"/>
          </a:scene3d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1274</TotalTime>
  <Words>728</Words>
  <Application>Microsoft Office PowerPoint</Application>
  <PresentationFormat>Экран (4:3)</PresentationFormat>
  <Paragraphs>139</Paragraphs>
  <Slides>34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Изящная</vt:lpstr>
      <vt:lpstr>ГБОУ Школа 2101 подразделение 8</vt:lpstr>
      <vt:lpstr>проблема</vt:lpstr>
      <vt:lpstr>Участники проекта            тип проекта</vt:lpstr>
      <vt:lpstr>Цель проекта</vt:lpstr>
      <vt:lpstr>Задачи для педагогов</vt:lpstr>
      <vt:lpstr>Задачи </vt:lpstr>
      <vt:lpstr>Задачи для родителей</vt:lpstr>
      <vt:lpstr>Этапы реализации проекта</vt:lpstr>
      <vt:lpstr>Заключительный этап</vt:lpstr>
      <vt:lpstr>Ожидаемые результаты</vt:lpstr>
      <vt:lpstr>Продукт проекта</vt:lpstr>
      <vt:lpstr>Продукт проекта</vt:lpstr>
      <vt:lpstr>Изготовление головных уборов в непосредственно-образовательной деятельности</vt:lpstr>
      <vt:lpstr> </vt:lpstr>
      <vt:lpstr> украшали зимнюю шапочку </vt:lpstr>
      <vt:lpstr>Очень холодно зимой Шапку теплую возьмем</vt:lpstr>
      <vt:lpstr>Конструирование из бумаги</vt:lpstr>
      <vt:lpstr>«Шляпа теплых слов»</vt:lpstr>
      <vt:lpstr>Ребята 8 группы знакомились с русским головным убором - кокошником</vt:lpstr>
      <vt:lpstr>«Снежный замок»</vt:lpstr>
      <vt:lpstr>«Тяжела ты, шапка мономаха»</vt:lpstr>
      <vt:lpstr>Драгоценные камни</vt:lpstr>
      <vt:lpstr>Опытно-экспериментальная деятельность</vt:lpstr>
      <vt:lpstr>Лепка</vt:lpstr>
      <vt:lpstr>Головные уборы индейцев</vt:lpstr>
      <vt:lpstr>Физкультура</vt:lpstr>
      <vt:lpstr>Головные уборы применялись в оздоровительной работе в бассейне</vt:lpstr>
      <vt:lpstr>Игровая деятельность</vt:lpstr>
      <vt:lpstr>Оденем куклу на прогулку</vt:lpstr>
      <vt:lpstr>Пойдем в гости</vt:lpstr>
      <vt:lpstr>Головные уборы разных профессий</vt:lpstr>
      <vt:lpstr>Использование шляпок для  праздника</vt:lpstr>
      <vt:lpstr>8 марта – праздник мам</vt:lpstr>
      <vt:lpstr>Головной убор – это модно или необходимо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Варя</dc:creator>
  <cp:lastModifiedBy>Варя</cp:lastModifiedBy>
  <cp:revision>116</cp:revision>
  <dcterms:created xsi:type="dcterms:W3CDTF">2018-02-27T17:56:53Z</dcterms:created>
  <dcterms:modified xsi:type="dcterms:W3CDTF">2018-03-24T17:31:46Z</dcterms:modified>
</cp:coreProperties>
</file>