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7" r:id="rId2"/>
    <p:sldId id="278" r:id="rId3"/>
    <p:sldId id="287" r:id="rId4"/>
    <p:sldId id="284" r:id="rId5"/>
    <p:sldId id="285" r:id="rId6"/>
    <p:sldId id="291" r:id="rId7"/>
    <p:sldId id="293" r:id="rId8"/>
    <p:sldId id="294" r:id="rId9"/>
    <p:sldId id="295" r:id="rId10"/>
    <p:sldId id="296" r:id="rId11"/>
    <p:sldId id="280" r:id="rId12"/>
    <p:sldId id="297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BCDCA-B414-4052-AA24-198AAA9E0672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87A32-CC36-4F8E-B3B4-C8CCEDA1C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39EE9-52F7-4D20-83FB-F2762C35B96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9EBAB-FDB4-4979-9997-2B656E06F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1500174"/>
            <a:ext cx="9192154" cy="535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+mj-lt"/>
              <a:cs typeface="Aharoni" pitchFamily="2" charset="-79"/>
            </a:endParaRPr>
          </a:p>
          <a:p>
            <a:pPr algn="ctr"/>
            <a:r>
              <a:rPr lang="ru-RU" sz="7200" b="1" dirty="0" smtClean="0">
                <a:latin typeface="+mj-lt"/>
                <a:cs typeface="Aharoni" pitchFamily="2" charset="-79"/>
              </a:rPr>
              <a:t>СКАЗКА ПРО КРАСКИ</a:t>
            </a:r>
          </a:p>
          <a:p>
            <a:pPr algn="ctr"/>
            <a:endParaRPr lang="ru-RU" sz="3600" b="1" dirty="0"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929198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Прошло немного времени и засобирались в дальний путь Красная и Синяя краски, а Жёлтая, Оранжевая и Зелёная дома остались хозяйничать, огороды поливать.</a:t>
            </a:r>
            <a:br>
              <a:rPr lang="ru-RU" dirty="0" smtClean="0"/>
            </a:br>
            <a:r>
              <a:rPr lang="ru-RU" dirty="0" smtClean="0"/>
              <a:t>Шли две краски долго, устали, захотели отдохнуть и искупаться в Тихом океане. Окунулась Красная краска и вода в океане стала красной. Нырнула Синяя краска и вода превратилась в … фиолетовую. Вышла на берег Фиолетовая краска – вот и новая подруга для наших красок.</a:t>
            </a:r>
            <a:endParaRPr lang="ru-RU" dirty="0"/>
          </a:p>
        </p:txBody>
      </p:sp>
      <p:pic>
        <p:nvPicPr>
          <p:cNvPr id="8" name="Picture 4" descr="https://101clipart.com/wp-content/uploads/04/Water%20Drop%20Clipart%2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1643050"/>
            <a:ext cx="1071570" cy="1663753"/>
          </a:xfrm>
          <a:prstGeom prst="rect">
            <a:avLst/>
          </a:prstGeom>
          <a:noFill/>
        </p:spPr>
      </p:pic>
      <p:pic>
        <p:nvPicPr>
          <p:cNvPr id="9" name="Picture 14" descr="http://laoblogger.com/images/blood-drop-images-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1571612"/>
            <a:ext cx="100555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5929330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Вернулись подруги домой и стали помогать Фиолетовой краске выращивать скромные анютины глазки и кудрявые ирисы, сладкий-пресладкий виноград.</a:t>
            </a:r>
            <a:endParaRPr lang="ru-RU" dirty="0"/>
          </a:p>
        </p:txBody>
      </p:sp>
      <p:pic>
        <p:nvPicPr>
          <p:cNvPr id="6" name="Picture 2" descr="http://www.millionpodarkov.ru/incoming_img/pleer.ru/3872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4318972" cy="2928958"/>
          </a:xfrm>
          <a:prstGeom prst="rect">
            <a:avLst/>
          </a:prstGeom>
          <a:noFill/>
        </p:spPr>
      </p:pic>
      <p:pic>
        <p:nvPicPr>
          <p:cNvPr id="6148" name="Picture 4" descr="http://www.playcast.ru/uploads/2015/07/31/1452987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14554"/>
            <a:ext cx="3357586" cy="3142700"/>
          </a:xfrm>
          <a:prstGeom prst="rect">
            <a:avLst/>
          </a:prstGeom>
          <a:noFill/>
        </p:spPr>
      </p:pic>
      <p:pic>
        <p:nvPicPr>
          <p:cNvPr id="6150" name="Picture 6" descr="https://img-fotki.yandex.ru/get/5405/47606540.97/0_102f24_844d3e99_ori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00108"/>
            <a:ext cx="1785950" cy="2446506"/>
          </a:xfrm>
          <a:prstGeom prst="rect">
            <a:avLst/>
          </a:prstGeom>
          <a:noFill/>
        </p:spPr>
      </p:pic>
      <p:pic>
        <p:nvPicPr>
          <p:cNvPr id="6152" name="Picture 8" descr="https://img-fotki.yandex.ru/get/5507/47606540.97/0_102f30_845477db_ori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714356"/>
            <a:ext cx="2423821" cy="2463859"/>
          </a:xfrm>
          <a:prstGeom prst="rect">
            <a:avLst/>
          </a:prstGeom>
          <a:noFill/>
        </p:spPr>
      </p:pic>
      <p:pic>
        <p:nvPicPr>
          <p:cNvPr id="6154" name="Picture 10" descr="http://angarsk.irkutskflowers.ru/assets/images/products/169/irisy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2928934"/>
            <a:ext cx="3321867" cy="2214578"/>
          </a:xfrm>
          <a:prstGeom prst="rect">
            <a:avLst/>
          </a:prstGeom>
          <a:noFill/>
        </p:spPr>
      </p:pic>
      <p:pic>
        <p:nvPicPr>
          <p:cNvPr id="6156" name="Picture 12" descr="http://galerey-room.ru/images/204342_138393262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86182" y="3786190"/>
            <a:ext cx="2345541" cy="2010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6072206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Весело и дружно зажили краски, помогали друг другу трудиться – украшать мир разными цветами. А по большим праздникам запускали в небо … Р А Д У Г У!</a:t>
            </a:r>
            <a:endParaRPr lang="ru-RU" dirty="0"/>
          </a:p>
        </p:txBody>
      </p:sp>
      <p:pic>
        <p:nvPicPr>
          <p:cNvPr id="53250" name="Picture 2" descr="http://hddfhm.com/images/classroomclipart-com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480" y="132520"/>
            <a:ext cx="8811756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14480" y="3214686"/>
            <a:ext cx="6263125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/>
              <a:t>СПАСИБО ЗА ВНИМАНИЕ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786454"/>
            <a:ext cx="8501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Жили-были три краски – Синяя, Жёлтая, Красная. Любили они выращивать овощи, фрукты и цветы.</a:t>
            </a:r>
            <a:endParaRPr lang="ru-RU" dirty="0"/>
          </a:p>
        </p:txBody>
      </p:sp>
      <p:pic>
        <p:nvPicPr>
          <p:cNvPr id="8" name="Picture 4" descr="https://st3.depositphotos.com/1077687/12837/v/450/depositphotos_128378586-stock-illustration-yellow-drop-cartoon-drop-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857364"/>
            <a:ext cx="2236559" cy="3143272"/>
          </a:xfrm>
          <a:prstGeom prst="rect">
            <a:avLst/>
          </a:prstGeom>
          <a:noFill/>
        </p:spPr>
      </p:pic>
      <p:pic>
        <p:nvPicPr>
          <p:cNvPr id="9" name="Picture 2" descr="https://media.istockphoto.com/vectors/blood-cartoon-giving-a-thumb-up-vector-id503339665?k=6&amp;m=503339665&amp;s=612x612&amp;w=0&amp;h=WLi1Z-YVYq4KIpNKRAKoSey31Wmxb4xhAGUGGNxgTSA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1899" y="1000108"/>
            <a:ext cx="3101751" cy="3571900"/>
          </a:xfrm>
          <a:prstGeom prst="rect">
            <a:avLst/>
          </a:prstGeom>
          <a:noFill/>
        </p:spPr>
      </p:pic>
      <p:pic>
        <p:nvPicPr>
          <p:cNvPr id="10" name="Picture 6" descr="http://www.mdou-snezhinka.ru/NashiGruppi/kapelka/kapelk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1" y="1214422"/>
            <a:ext cx="2928958" cy="3162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www.mdou-snezhinka.ru/NashiGruppi/kapelka/kape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3857652" cy="41648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688" y="6286520"/>
            <a:ext cx="885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Синяя краска любовалась баклажанами, нежными колокольчиками и незабудками.</a:t>
            </a:r>
            <a:endParaRPr lang="ru-RU" dirty="0"/>
          </a:p>
        </p:txBody>
      </p:sp>
      <p:pic>
        <p:nvPicPr>
          <p:cNvPr id="7176" name="Picture 8" descr="http://royal-frukt.ru/upload/medialibrary/d55/d55cacdbb02f5c485a6c6975d7c4b6f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0"/>
            <a:ext cx="2618301" cy="2643206"/>
          </a:xfrm>
          <a:prstGeom prst="rect">
            <a:avLst/>
          </a:prstGeom>
          <a:noFill/>
        </p:spPr>
      </p:pic>
      <p:pic>
        <p:nvPicPr>
          <p:cNvPr id="7178" name="Picture 10" descr="https://media.istockphoto.com/photos/bright-flower-bell-persicifolia-photographed-closeup-isolated-picture-id608492026?k=6&amp;m=608492026&amp;s=612x612&amp;w=0&amp;h=HxaD_PVwVtctA6qalcOIE7e5jgLqdF6W_EaEAoVN_kk=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67248" y="3000372"/>
            <a:ext cx="3376752" cy="2714644"/>
          </a:xfrm>
          <a:prstGeom prst="rect">
            <a:avLst/>
          </a:prstGeom>
          <a:noFill/>
        </p:spPr>
      </p:pic>
      <p:pic>
        <p:nvPicPr>
          <p:cNvPr id="7182" name="Picture 14" descr="https://anpsthemes.com/florist-new-demos/2/wp-content/uploads/2013/06/12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3071810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6143644"/>
            <a:ext cx="7715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Жёлтой краски росли ароматные лимоны и бананы, прекрасные розы.</a:t>
            </a:r>
            <a:endParaRPr lang="ru-RU" dirty="0"/>
          </a:p>
        </p:txBody>
      </p:sp>
      <p:pic>
        <p:nvPicPr>
          <p:cNvPr id="37892" name="Picture 4" descr="https://st3.depositphotos.com/1077687/12837/v/450/depositphotos_128378586-stock-illustration-yellow-drop-cartoon-drop-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3000397" cy="4216774"/>
          </a:xfrm>
          <a:prstGeom prst="rect">
            <a:avLst/>
          </a:prstGeom>
          <a:noFill/>
        </p:spPr>
      </p:pic>
      <p:pic>
        <p:nvPicPr>
          <p:cNvPr id="37898" name="Picture 10" descr="http://sovdok.ru/wp-content/uploads/banany-520x39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845" y="785794"/>
            <a:ext cx="2943997" cy="2071702"/>
          </a:xfrm>
          <a:prstGeom prst="rect">
            <a:avLst/>
          </a:prstGeom>
          <a:noFill/>
        </p:spPr>
      </p:pic>
      <p:pic>
        <p:nvPicPr>
          <p:cNvPr id="37896" name="Picture 8" descr="http://toprose24.ru/wp-content/uploads/2017/10/Yellow-Rose_3_054.md_-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98854">
            <a:off x="2636589" y="1160067"/>
            <a:ext cx="2213519" cy="3311424"/>
          </a:xfrm>
          <a:prstGeom prst="rect">
            <a:avLst/>
          </a:prstGeom>
          <a:noFill/>
        </p:spPr>
      </p:pic>
      <p:pic>
        <p:nvPicPr>
          <p:cNvPr id="37900" name="Picture 12" descr="http://mosfp.ru/wp-content/uploads/2016/11/c2479eaee93994aad89f4fc2dc790a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3429000"/>
            <a:ext cx="378621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http://benefitquality.ru/imgs/47739/Poster-Maki-Krasnye-cvety-maka-izolirovannyh-na-belom-fone-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00438"/>
            <a:ext cx="4214810" cy="2809873"/>
          </a:xfrm>
          <a:prstGeom prst="rect">
            <a:avLst/>
          </a:prstGeom>
          <a:noFill/>
        </p:spPr>
      </p:pic>
      <p:pic>
        <p:nvPicPr>
          <p:cNvPr id="36866" name="Picture 2" descr="https://media.istockphoto.com/vectors/blood-cartoon-giving-a-thumb-up-vector-id503339665?k=6&amp;m=503339665&amp;s=612x612&amp;w=0&amp;h=WLi1Z-YVYq4KIpNKRAKoSey31Wmxb4xhAGUGGNxgTSA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722101" cy="4286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6286520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Красной краски спели сочные яблоки и томаты, алели махровые маки.</a:t>
            </a:r>
            <a:endParaRPr lang="ru-RU" dirty="0"/>
          </a:p>
        </p:txBody>
      </p:sp>
      <p:pic>
        <p:nvPicPr>
          <p:cNvPr id="36868" name="Picture 4" descr="http://ogastrite.ru/wp-content/uploads/2017/05/Razreshaetsja-li-pri-jazve-upotrebljat-jabloki-e14938861045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2659490" cy="2214554"/>
          </a:xfrm>
          <a:prstGeom prst="rect">
            <a:avLst/>
          </a:prstGeom>
          <a:noFill/>
        </p:spPr>
      </p:pic>
      <p:pic>
        <p:nvPicPr>
          <p:cNvPr id="36870" name="Picture 6" descr="https://fooddelicious.ru/upload/iblock/eef/eef3615d8c0ed5eb6b5279fb07b576c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298" y="1571612"/>
            <a:ext cx="2817799" cy="1994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4" name="Picture 14" descr="http://laoblogger.com/images/blood-drop-images-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0"/>
            <a:ext cx="1005553" cy="1643074"/>
          </a:xfrm>
          <a:prstGeom prst="rect">
            <a:avLst/>
          </a:prstGeom>
          <a:noFill/>
        </p:spPr>
      </p:pic>
      <p:pic>
        <p:nvPicPr>
          <p:cNvPr id="40964" name="Picture 4" descr="https://images.freeimages.com/images/large-previews/c0f/yellow-splash-11530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79910">
            <a:off x="2628652" y="1490774"/>
            <a:ext cx="2512261" cy="25576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5214950"/>
            <a:ext cx="8786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Собрались в дальний путь Жёлтая и Красная краски, а Синюю дома оставили хозяйничать, огороды поливать. Шли две краски долго, устали, захотели отдохнуть и искупаться в Светлом озере. Окунулась Жёлтая краска и вода в озере стала жёлтой. Нырнула Красная краска и вода превратилась в … оранжевую. Вышла на берег Оранжевая краска – вот и новая подруга для наших красок.</a:t>
            </a:r>
            <a:endParaRPr lang="ru-RU" dirty="0"/>
          </a:p>
        </p:txBody>
      </p:sp>
      <p:pic>
        <p:nvPicPr>
          <p:cNvPr id="40962" name="Picture 2" descr="http://chelyabinsk.qlaster.ru/public/image2/0/709/709944_714x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50" y="428604"/>
            <a:ext cx="1227552" cy="1357322"/>
          </a:xfrm>
          <a:prstGeom prst="rect">
            <a:avLst/>
          </a:prstGeom>
          <a:noFill/>
        </p:spPr>
      </p:pic>
      <p:pic>
        <p:nvPicPr>
          <p:cNvPr id="40966" name="Picture 6" descr="https://ds02.infourok.ru/uploads/ex/0b8c/0004032b-c2814a19/hello_html_m536bb931.png"/>
          <p:cNvPicPr>
            <a:picLocks noChangeAspect="1" noChangeArrowheads="1"/>
          </p:cNvPicPr>
          <p:nvPr/>
        </p:nvPicPr>
        <p:blipFill>
          <a:blip r:embed="rId5"/>
          <a:srcRect t="15064" r="10390"/>
          <a:stretch>
            <a:fillRect/>
          </a:stretch>
        </p:blipFill>
        <p:spPr bwMode="auto">
          <a:xfrm>
            <a:off x="642910" y="-714404"/>
            <a:ext cx="7470725" cy="6715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6072206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Вернулись подруги домой и стали помогать Оранжевой краске выращивать огромные тыквы, круглые апельсины и мандарины, ноготки.</a:t>
            </a:r>
            <a:endParaRPr lang="ru-RU" dirty="0"/>
          </a:p>
        </p:txBody>
      </p:sp>
      <p:pic>
        <p:nvPicPr>
          <p:cNvPr id="48130" name="Picture 2" descr="http://expetro.ru/upload/resize_cache/iblock/900/500_500_040cd750bba9870f18aada2478b24840a431ba004cf697bc00b00b305d0e6d574/A011-3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2000232" y="214290"/>
            <a:ext cx="4714908" cy="3143272"/>
          </a:xfrm>
          <a:prstGeom prst="rect">
            <a:avLst/>
          </a:prstGeom>
          <a:noFill/>
        </p:spPr>
      </p:pic>
      <p:pic>
        <p:nvPicPr>
          <p:cNvPr id="48132" name="Picture 4" descr="https://im0-tub-ru.yandex.net/i?id=61d36f167a6519aeff5ecf4b34c54eb2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14686"/>
            <a:ext cx="2589342" cy="1857388"/>
          </a:xfrm>
          <a:prstGeom prst="rect">
            <a:avLst/>
          </a:prstGeom>
          <a:noFill/>
        </p:spPr>
      </p:pic>
      <p:pic>
        <p:nvPicPr>
          <p:cNvPr id="48134" name="Picture 6" descr="http://www.modernwoman.club/wp-content/uploads/2018/01/088-681x4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929198"/>
            <a:ext cx="1928826" cy="838620"/>
          </a:xfrm>
          <a:prstGeom prst="rect">
            <a:avLst/>
          </a:prstGeom>
          <a:noFill/>
        </p:spPr>
      </p:pic>
      <p:pic>
        <p:nvPicPr>
          <p:cNvPr id="48140" name="Picture 12" descr="https://organicmarket.ru/upload/iblock/786/78687de0de08ffed3cc760413235e6c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4572008"/>
            <a:ext cx="2152302" cy="1276315"/>
          </a:xfrm>
          <a:prstGeom prst="rect">
            <a:avLst/>
          </a:prstGeom>
          <a:noFill/>
        </p:spPr>
      </p:pic>
      <p:pic>
        <p:nvPicPr>
          <p:cNvPr id="48142" name="Picture 14" descr="http://drkonopkas.com/upload/iblock/9f6/9f693fa8a89f4934a839ff89235bf93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5140" y="2428868"/>
            <a:ext cx="2217139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images.freeimages.com/images/large-previews/c0f/yellow-splash-11530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79910">
            <a:off x="2034459" y="1579407"/>
            <a:ext cx="2668568" cy="27167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4857760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Прошло немного времени и засобирались в дальний путь Жёлтая и Синяя краски, а Красная и Оранжевая дома остались хозяйничать, огороды поливать.</a:t>
            </a:r>
            <a:br>
              <a:rPr lang="ru-RU" dirty="0" smtClean="0"/>
            </a:br>
            <a:r>
              <a:rPr lang="ru-RU" dirty="0" smtClean="0"/>
              <a:t>Шли две краски долго, устали, захотели отдохнуть и искупаться в Белом море. Окунулась Жёлтая краска и вода в море стала жёлтой. Нырнула Синяя краска и вода превратилась в … зелёную. Вышла на берег Зелёная краска – вот и новая подруга для наших красок.</a:t>
            </a:r>
            <a:endParaRPr lang="ru-RU" dirty="0"/>
          </a:p>
        </p:txBody>
      </p:sp>
      <p:pic>
        <p:nvPicPr>
          <p:cNvPr id="50180" name="Picture 4" descr="https://101clipart.com/wp-content/uploads/04/Water%20Drop%20Clipart%2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85728"/>
            <a:ext cx="1071570" cy="1663753"/>
          </a:xfrm>
          <a:prstGeom prst="rect">
            <a:avLst/>
          </a:prstGeom>
          <a:noFill/>
        </p:spPr>
      </p:pic>
      <p:pic>
        <p:nvPicPr>
          <p:cNvPr id="8" name="Picture 2" descr="http://chelyabinsk.qlaster.ru/public/image2/0/709/709944_714x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57166"/>
            <a:ext cx="1227552" cy="1357322"/>
          </a:xfrm>
          <a:prstGeom prst="rect">
            <a:avLst/>
          </a:prstGeom>
          <a:noFill/>
        </p:spPr>
      </p:pic>
      <p:pic>
        <p:nvPicPr>
          <p:cNvPr id="12" name="Picture 2" descr="http://splash-vrn.ru/wp-content/uploads/2014/04/green-paint-splatter-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-1928850"/>
            <a:ext cx="7977736" cy="8501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6072206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Вернулись подруги домой и стали помогать Зелёной краске выращивать мохнатенькие киви и пупырчатые огурчики, вечнозелёные сосны и ели.</a:t>
            </a:r>
            <a:endParaRPr lang="ru-RU" dirty="0"/>
          </a:p>
        </p:txBody>
      </p:sp>
      <p:pic>
        <p:nvPicPr>
          <p:cNvPr id="51202" name="Picture 2" descr="https://e-xpedition.by/upload/iblock/70f/70fae7c3ac3491f29ec4e7c7a4c87ef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000372"/>
            <a:ext cx="2281863" cy="2928958"/>
          </a:xfrm>
          <a:prstGeom prst="rect">
            <a:avLst/>
          </a:prstGeom>
          <a:noFill/>
        </p:spPr>
      </p:pic>
      <p:pic>
        <p:nvPicPr>
          <p:cNvPr id="51204" name="Picture 4" descr="http://wellwritten.ru/uploads/images/default/1280px-kiwi_28actinidia_chinensis29_1_luc_viatour_edi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85728"/>
            <a:ext cx="2267612" cy="1571612"/>
          </a:xfrm>
          <a:prstGeom prst="rect">
            <a:avLst/>
          </a:prstGeom>
          <a:noFill/>
        </p:spPr>
      </p:pic>
      <p:pic>
        <p:nvPicPr>
          <p:cNvPr id="51206" name="Picture 6" descr="http://s1.1zoom.ru/big0/684/Cucumbers_Foliage_4726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2214554"/>
            <a:ext cx="2428892" cy="1619261"/>
          </a:xfrm>
          <a:prstGeom prst="rect">
            <a:avLst/>
          </a:prstGeom>
          <a:noFill/>
        </p:spPr>
      </p:pic>
      <p:pic>
        <p:nvPicPr>
          <p:cNvPr id="51214" name="Picture 14" descr="http://info-4all.ru/images/f7f82d269d4fe5536effd3695605317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1944" y="0"/>
            <a:ext cx="4572056" cy="5913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266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VIMPELCOM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153</cp:revision>
  <dcterms:created xsi:type="dcterms:W3CDTF">2018-03-16T22:57:47Z</dcterms:created>
  <dcterms:modified xsi:type="dcterms:W3CDTF">2018-03-23T21:01:03Z</dcterms:modified>
</cp:coreProperties>
</file>