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4" r:id="rId5"/>
    <p:sldId id="259" r:id="rId6"/>
    <p:sldId id="260" r:id="rId7"/>
    <p:sldId id="261" r:id="rId8"/>
    <p:sldId id="262" r:id="rId9"/>
    <p:sldId id="263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8603FDC-E32A-4AB5-989C-0864C3EAD2B8}" styleName="Стиль из темы 2 - акцент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284E427A-3D55-4303-BF80-6455036E1DE7}" styleName="Стиль из темы 1 - акцент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08FB837D-C827-4EFA-A057-4D05807E0F7C}" styleName="Стиль из темы 1 - акцент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327F97BB-C833-4FB7-BDE5-3F7075034690}" styleName="Стиль из темы 2 - акцент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638B1855-1B75-4FBE-930C-398BA8C253C6}" styleName="Стиль из темы 2 - акцент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775DCB02-9BB8-47FD-8907-85C794F793BA}" styleName="Стиль из темы 1 - акцент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E269D01E-BC32-4049-B463-5C60D7B0CCD2}" styleName="Стиль из темы 2 - акцент 4">
    <a:tblBg>
      <a:fillRef idx="3">
        <a:schemeClr val="accent4"/>
      </a:fillRef>
      <a:effectRef idx="3">
        <a:schemeClr val="accent4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4">
                <a:tint val="50000"/>
              </a:schemeClr>
            </a:lnRef>
          </a:left>
          <a:right>
            <a:lnRef idx="1">
              <a:schemeClr val="accent4">
                <a:tint val="50000"/>
              </a:schemeClr>
            </a:lnRef>
          </a:right>
          <a:top>
            <a:lnRef idx="1">
              <a:schemeClr val="accent4">
                <a:tint val="50000"/>
              </a:schemeClr>
            </a:lnRef>
          </a:top>
          <a:bottom>
            <a:lnRef idx="1">
              <a:schemeClr val="accent4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5758FB7-9AC5-4552-8A53-C91805E547FA}" styleName="Стиль из темы 1 - акцент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69C7853C-536D-4A76-A0AE-DD22124D55A5}" styleName="Стиль из темы 1 - акцент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306799F8-075E-4A3A-A7F6-7FBC6576F1A4}" styleName="Стиль из темы 2 - акцент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D113A9D2-9D6B-4929-AA2D-F23B5EE8CBE7}" styleName="Стиль из темы 2 - акцент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0505E3EF-67EA-436B-97B2-0124C06EBD24}" styleName="Средний стиль 4 - акцент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20.03.2018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20.03.2018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20.03.2018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20.03.2018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1\Desktop\живая классика\1373637195_1-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971600" y="620688"/>
            <a:ext cx="684076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ba-RU" sz="40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Сәләмләйбеҙ һауаны,</a:t>
            </a:r>
          </a:p>
          <a:p>
            <a:pPr algn="ctr"/>
            <a:r>
              <a:rPr lang="ba-RU" sz="40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Именлек булһын өсөн!</a:t>
            </a:r>
          </a:p>
          <a:p>
            <a:pPr algn="ctr"/>
            <a:r>
              <a:rPr lang="ba-RU" sz="40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Сәләмләйбеҙ Ер-әсәне, </a:t>
            </a:r>
          </a:p>
          <a:p>
            <a:pPr algn="ctr"/>
            <a:r>
              <a:rPr lang="ba-RU" sz="40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Беҙҙе туйҙырған өсөн!</a:t>
            </a:r>
          </a:p>
          <a:p>
            <a:pPr algn="ctr"/>
            <a:r>
              <a:rPr lang="ba-RU" sz="40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Сәләмләйбеҙ дуҫтарҙы,</a:t>
            </a:r>
          </a:p>
          <a:p>
            <a:pPr algn="ctr"/>
            <a:r>
              <a:rPr lang="ba-RU" sz="40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Гел дуҫлыҡ булһын өсөн!</a:t>
            </a:r>
            <a:endParaRPr lang="ru-RU" sz="40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f0887bf48b3d181ff8a4dec05a9b_jpg_ejw_128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427984" y="764704"/>
            <a:ext cx="4716016" cy="544522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23528" y="1772816"/>
            <a:ext cx="3384376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ba-RU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Ирекмән </a:t>
            </a:r>
            <a:r>
              <a:rPr lang="ba-RU" sz="3600" dirty="0" smtClean="0">
                <a:latin typeface="Times New Roman" pitchFamily="18" charset="0"/>
                <a:cs typeface="Times New Roman" pitchFamily="18" charset="0"/>
              </a:rPr>
              <a:t>– үҙ теләге менән ярҙам итеүсе кеше. </a:t>
            </a:r>
          </a:p>
          <a:p>
            <a:r>
              <a:rPr lang="ba-RU" sz="3600" dirty="0" smtClean="0">
                <a:latin typeface="Times New Roman" pitchFamily="18" charset="0"/>
                <a:cs typeface="Times New Roman" pitchFamily="18" charset="0"/>
              </a:rPr>
              <a:t>Рус телендә - </a:t>
            </a:r>
            <a:r>
              <a:rPr lang="ba-RU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волонтер. </a:t>
            </a:r>
            <a:endParaRPr lang="ru-RU" sz="36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eIjXDMm6qk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548680"/>
            <a:ext cx="9144000" cy="525658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3460_volontery-pobedy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851920" y="0"/>
            <a:ext cx="5292080" cy="508518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51520" y="1196752"/>
            <a:ext cx="338437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Булалар,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ирекмәндәр, берҙәм.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965056_64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139952" y="260648"/>
            <a:ext cx="4752528" cy="604867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95536" y="1556792"/>
            <a:ext cx="345638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ba-RU" sz="3600" dirty="0" smtClean="0">
                <a:latin typeface="Times New Roman" pitchFamily="18" charset="0"/>
                <a:cs typeface="Times New Roman" pitchFamily="18" charset="0"/>
              </a:rPr>
              <a:t>Йыялар, улар, етеҙ, сүп-сарҙы.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IMG_0606-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786097" y="764704"/>
            <a:ext cx="5357903" cy="5400600"/>
          </a:xfrm>
        </p:spPr>
      </p:pic>
      <p:sp>
        <p:nvSpPr>
          <p:cNvPr id="5" name="TextBox 4"/>
          <p:cNvSpPr txBox="1"/>
          <p:nvPr/>
        </p:nvSpPr>
        <p:spPr>
          <a:xfrm>
            <a:off x="683568" y="1412776"/>
            <a:ext cx="273630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ba-RU" sz="3600" dirty="0" smtClean="0">
                <a:latin typeface="Times New Roman" pitchFamily="18" charset="0"/>
                <a:cs typeface="Times New Roman" pitchFamily="18" charset="0"/>
              </a:rPr>
              <a:t>Тәбиғәткә, ҡарайҙар, һаҡсыл.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volonterskie_lagerya_po_francii_2012_-_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923928" y="404664"/>
            <a:ext cx="5220072" cy="5400600"/>
          </a:xfrm>
        </p:spPr>
      </p:pic>
      <p:sp>
        <p:nvSpPr>
          <p:cNvPr id="5" name="TextBox 4"/>
          <p:cNvSpPr txBox="1"/>
          <p:nvPr/>
        </p:nvSpPr>
        <p:spPr>
          <a:xfrm>
            <a:off x="251520" y="1340768"/>
            <a:ext cx="266429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ba-RU" sz="3600" dirty="0" smtClean="0">
                <a:latin typeface="Times New Roman" pitchFamily="18" charset="0"/>
                <a:cs typeface="Times New Roman" pitchFamily="18" charset="0"/>
              </a:rPr>
              <a:t>Йылмаялар, шат, лә, бөтәһе.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3203848" y="476672"/>
          <a:ext cx="792088" cy="5089586"/>
        </p:xfrm>
        <a:graphic>
          <a:graphicData uri="http://schemas.openxmlformats.org/drawingml/2006/table">
            <a:tbl>
              <a:tblPr firstRow="1" bandRow="1">
                <a:tableStyleId>{306799F8-075E-4A3A-A7F6-7FBC6576F1A4}</a:tableStyleId>
              </a:tblPr>
              <a:tblGrid>
                <a:gridCol w="792088"/>
              </a:tblGrid>
              <a:tr h="808941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744593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606706">
                <a:tc>
                  <a:txBody>
                    <a:bodyPr/>
                    <a:lstStyle/>
                    <a:p>
                      <a:pPr algn="ctr"/>
                      <a:r>
                        <a:rPr lang="ba-RU" sz="36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Е</a:t>
                      </a:r>
                      <a:endParaRPr lang="ru-RU" sz="36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64786">
                <a:tc>
                  <a:txBody>
                    <a:bodyPr/>
                    <a:lstStyle/>
                    <a:p>
                      <a:pPr algn="ctr"/>
                      <a:r>
                        <a:rPr lang="ba-RU" sz="36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</a:t>
                      </a:r>
                      <a:endParaRPr lang="ru-RU" sz="36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76670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744593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744593">
                <a:tc>
                  <a:txBody>
                    <a:bodyPr/>
                    <a:lstStyle/>
                    <a:p>
                      <a:pPr algn="ctr"/>
                      <a:r>
                        <a:rPr lang="ba-RU" sz="36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</a:t>
                      </a:r>
                      <a:endParaRPr lang="ru-RU" sz="36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1475656" y="1268760"/>
          <a:ext cx="864096" cy="792088"/>
        </p:xfrm>
        <a:graphic>
          <a:graphicData uri="http://schemas.openxmlformats.org/drawingml/2006/table">
            <a:tbl>
              <a:tblPr>
                <a:tableStyleId>{0505E3EF-67EA-436B-97B2-0124C06EBD24}</a:tableStyleId>
              </a:tblPr>
              <a:tblGrid>
                <a:gridCol w="864096"/>
              </a:tblGrid>
              <a:tr h="792088">
                <a:tc>
                  <a:txBody>
                    <a:bodyPr/>
                    <a:lstStyle/>
                    <a:p>
                      <a:pPr algn="ctr"/>
                      <a:r>
                        <a:rPr lang="ba-RU" sz="3600" b="1" dirty="0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Б</a:t>
                      </a:r>
                      <a:endParaRPr lang="ru-RU" sz="3600" b="1" dirty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1" name="Таблица 10"/>
          <p:cNvGraphicFramePr>
            <a:graphicFrameLocks noGrp="1"/>
          </p:cNvGraphicFramePr>
          <p:nvPr/>
        </p:nvGraphicFramePr>
        <p:xfrm>
          <a:off x="2339752" y="476672"/>
          <a:ext cx="864096" cy="808497"/>
        </p:xfrm>
        <a:graphic>
          <a:graphicData uri="http://schemas.openxmlformats.org/drawingml/2006/table">
            <a:tbl>
              <a:tblPr>
                <a:tableStyleId>{0505E3EF-67EA-436B-97B2-0124C06EBD24}</a:tableStyleId>
              </a:tblPr>
              <a:tblGrid>
                <a:gridCol w="864096"/>
              </a:tblGrid>
              <a:tr h="808497">
                <a:tc>
                  <a:txBody>
                    <a:bodyPr/>
                    <a:lstStyle/>
                    <a:p>
                      <a:pPr algn="ctr"/>
                      <a:r>
                        <a:rPr lang="ba-RU" sz="3600" b="1" dirty="0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</a:t>
                      </a:r>
                      <a:endParaRPr lang="ru-RU" sz="3600" b="1" dirty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3" name="Таблица 12"/>
          <p:cNvGraphicFramePr>
            <a:graphicFrameLocks noGrp="1"/>
          </p:cNvGraphicFramePr>
          <p:nvPr/>
        </p:nvGraphicFramePr>
        <p:xfrm>
          <a:off x="2339752" y="1268760"/>
          <a:ext cx="864096" cy="792088"/>
        </p:xfrm>
        <a:graphic>
          <a:graphicData uri="http://schemas.openxmlformats.org/drawingml/2006/table">
            <a:tbl>
              <a:tblPr>
                <a:tableStyleId>{0505E3EF-67EA-436B-97B2-0124C06EBD24}</a:tableStyleId>
              </a:tblPr>
              <a:tblGrid>
                <a:gridCol w="864096"/>
              </a:tblGrid>
              <a:tr h="792088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4" name="Таблица 13"/>
          <p:cNvGraphicFramePr>
            <a:graphicFrameLocks noGrp="1"/>
          </p:cNvGraphicFramePr>
          <p:nvPr/>
        </p:nvGraphicFramePr>
        <p:xfrm>
          <a:off x="3995936" y="1268760"/>
          <a:ext cx="864096" cy="792088"/>
        </p:xfrm>
        <a:graphic>
          <a:graphicData uri="http://schemas.openxmlformats.org/drawingml/2006/table">
            <a:tbl>
              <a:tblPr>
                <a:tableStyleId>{0505E3EF-67EA-436B-97B2-0124C06EBD24}</a:tableStyleId>
              </a:tblPr>
              <a:tblGrid>
                <a:gridCol w="864096"/>
              </a:tblGrid>
              <a:tr h="792088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5" name="Таблица 14"/>
          <p:cNvGraphicFramePr>
            <a:graphicFrameLocks noGrp="1"/>
          </p:cNvGraphicFramePr>
          <p:nvPr/>
        </p:nvGraphicFramePr>
        <p:xfrm>
          <a:off x="4860032" y="1268760"/>
          <a:ext cx="864096" cy="720080"/>
        </p:xfrm>
        <a:graphic>
          <a:graphicData uri="http://schemas.openxmlformats.org/drawingml/2006/table">
            <a:tbl>
              <a:tblPr>
                <a:tableStyleId>{0505E3EF-67EA-436B-97B2-0124C06EBD24}</a:tableStyleId>
              </a:tblPr>
              <a:tblGrid>
                <a:gridCol w="864096"/>
              </a:tblGrid>
              <a:tr h="72008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8" name="Таблица 17"/>
          <p:cNvGraphicFramePr>
            <a:graphicFrameLocks noGrp="1"/>
          </p:cNvGraphicFramePr>
          <p:nvPr/>
        </p:nvGraphicFramePr>
        <p:xfrm>
          <a:off x="3995936" y="1988840"/>
          <a:ext cx="864096" cy="720081"/>
        </p:xfrm>
        <a:graphic>
          <a:graphicData uri="http://schemas.openxmlformats.org/drawingml/2006/table">
            <a:tbl>
              <a:tblPr>
                <a:tableStyleId>{0505E3EF-67EA-436B-97B2-0124C06EBD24}</a:tableStyleId>
              </a:tblPr>
              <a:tblGrid>
                <a:gridCol w="864096"/>
              </a:tblGrid>
              <a:tr h="720081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9" name="Таблица 18"/>
          <p:cNvGraphicFramePr>
            <a:graphicFrameLocks noGrp="1"/>
          </p:cNvGraphicFramePr>
          <p:nvPr/>
        </p:nvGraphicFramePr>
        <p:xfrm>
          <a:off x="4860032" y="1988840"/>
          <a:ext cx="864096" cy="648072"/>
        </p:xfrm>
        <a:graphic>
          <a:graphicData uri="http://schemas.openxmlformats.org/drawingml/2006/table">
            <a:tbl>
              <a:tblPr>
                <a:tableStyleId>{0505E3EF-67EA-436B-97B2-0124C06EBD24}</a:tableStyleId>
              </a:tblPr>
              <a:tblGrid>
                <a:gridCol w="864096"/>
              </a:tblGrid>
              <a:tr h="64807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21" name="Таблица 20"/>
          <p:cNvGraphicFramePr>
            <a:graphicFrameLocks noGrp="1"/>
          </p:cNvGraphicFramePr>
          <p:nvPr/>
        </p:nvGraphicFramePr>
        <p:xfrm>
          <a:off x="5724128" y="1988840"/>
          <a:ext cx="864096" cy="720080"/>
        </p:xfrm>
        <a:graphic>
          <a:graphicData uri="http://schemas.openxmlformats.org/drawingml/2006/table">
            <a:tbl>
              <a:tblPr>
                <a:tableStyleId>{0505E3EF-67EA-436B-97B2-0124C06EBD24}</a:tableStyleId>
              </a:tblPr>
              <a:tblGrid>
                <a:gridCol w="864096"/>
              </a:tblGrid>
              <a:tr h="72008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22" name="Таблица 21"/>
          <p:cNvGraphicFramePr>
            <a:graphicFrameLocks noGrp="1"/>
          </p:cNvGraphicFramePr>
          <p:nvPr/>
        </p:nvGraphicFramePr>
        <p:xfrm>
          <a:off x="3995936" y="2636912"/>
          <a:ext cx="864096" cy="720080"/>
        </p:xfrm>
        <a:graphic>
          <a:graphicData uri="http://schemas.openxmlformats.org/drawingml/2006/table">
            <a:tbl>
              <a:tblPr>
                <a:tableStyleId>{0505E3EF-67EA-436B-97B2-0124C06EBD24}</a:tableStyleId>
              </a:tblPr>
              <a:tblGrid>
                <a:gridCol w="864096"/>
              </a:tblGrid>
              <a:tr h="72008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23" name="Таблица 22"/>
          <p:cNvGraphicFramePr>
            <a:graphicFrameLocks noGrp="1"/>
          </p:cNvGraphicFramePr>
          <p:nvPr/>
        </p:nvGraphicFramePr>
        <p:xfrm>
          <a:off x="4860032" y="2636912"/>
          <a:ext cx="864096" cy="720080"/>
        </p:xfrm>
        <a:graphic>
          <a:graphicData uri="http://schemas.openxmlformats.org/drawingml/2006/table">
            <a:tbl>
              <a:tblPr>
                <a:tableStyleId>{0505E3EF-67EA-436B-97B2-0124C06EBD24}</a:tableStyleId>
              </a:tblPr>
              <a:tblGrid>
                <a:gridCol w="864096"/>
              </a:tblGrid>
              <a:tr h="720080"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24" name="Таблица 23"/>
          <p:cNvGraphicFramePr>
            <a:graphicFrameLocks noGrp="1"/>
          </p:cNvGraphicFramePr>
          <p:nvPr/>
        </p:nvGraphicFramePr>
        <p:xfrm>
          <a:off x="5724128" y="2636912"/>
          <a:ext cx="864096" cy="720080"/>
        </p:xfrm>
        <a:graphic>
          <a:graphicData uri="http://schemas.openxmlformats.org/drawingml/2006/table">
            <a:tbl>
              <a:tblPr>
                <a:tableStyleId>{0505E3EF-67EA-436B-97B2-0124C06EBD24}</a:tableStyleId>
              </a:tblPr>
              <a:tblGrid>
                <a:gridCol w="864096"/>
              </a:tblGrid>
              <a:tr h="72008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25" name="Таблица 24"/>
          <p:cNvGraphicFramePr>
            <a:graphicFrameLocks noGrp="1"/>
          </p:cNvGraphicFramePr>
          <p:nvPr/>
        </p:nvGraphicFramePr>
        <p:xfrm>
          <a:off x="6588224" y="2636912"/>
          <a:ext cx="864096" cy="720080"/>
        </p:xfrm>
        <a:graphic>
          <a:graphicData uri="http://schemas.openxmlformats.org/drawingml/2006/table">
            <a:tbl>
              <a:tblPr>
                <a:tableStyleId>{0505E3EF-67EA-436B-97B2-0124C06EBD24}</a:tableStyleId>
              </a:tblPr>
              <a:tblGrid>
                <a:gridCol w="864096"/>
              </a:tblGrid>
              <a:tr h="72008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26" name="Таблица 25"/>
          <p:cNvGraphicFramePr>
            <a:graphicFrameLocks noGrp="1"/>
          </p:cNvGraphicFramePr>
          <p:nvPr/>
        </p:nvGraphicFramePr>
        <p:xfrm>
          <a:off x="7452320" y="2636912"/>
          <a:ext cx="864096" cy="720080"/>
        </p:xfrm>
        <a:graphic>
          <a:graphicData uri="http://schemas.openxmlformats.org/drawingml/2006/table">
            <a:tbl>
              <a:tblPr>
                <a:tableStyleId>{0505E3EF-67EA-436B-97B2-0124C06EBD24}</a:tableStyleId>
              </a:tblPr>
              <a:tblGrid>
                <a:gridCol w="864096"/>
              </a:tblGrid>
              <a:tr h="72008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27" name="Таблица 26"/>
          <p:cNvGraphicFramePr>
            <a:graphicFrameLocks noGrp="1"/>
          </p:cNvGraphicFramePr>
          <p:nvPr/>
        </p:nvGraphicFramePr>
        <p:xfrm>
          <a:off x="8271520" y="2636912"/>
          <a:ext cx="872480" cy="728464"/>
        </p:xfrm>
        <a:graphic>
          <a:graphicData uri="http://schemas.openxmlformats.org/drawingml/2006/table">
            <a:tbl>
              <a:tblPr>
                <a:tableStyleId>{0505E3EF-67EA-436B-97B2-0124C06EBD24}</a:tableStyleId>
              </a:tblPr>
              <a:tblGrid>
                <a:gridCol w="872480"/>
              </a:tblGrid>
              <a:tr h="728464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28" name="Таблица 27"/>
          <p:cNvGraphicFramePr>
            <a:graphicFrameLocks noGrp="1"/>
          </p:cNvGraphicFramePr>
          <p:nvPr/>
        </p:nvGraphicFramePr>
        <p:xfrm>
          <a:off x="1907704" y="3356992"/>
          <a:ext cx="648072" cy="720080"/>
        </p:xfrm>
        <a:graphic>
          <a:graphicData uri="http://schemas.openxmlformats.org/drawingml/2006/table">
            <a:tbl>
              <a:tblPr>
                <a:tableStyleId>{0505E3EF-67EA-436B-97B2-0124C06EBD24}</a:tableStyleId>
              </a:tblPr>
              <a:tblGrid>
                <a:gridCol w="648072"/>
              </a:tblGrid>
              <a:tr h="72008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29" name="Таблица 28"/>
          <p:cNvGraphicFramePr>
            <a:graphicFrameLocks noGrp="1"/>
          </p:cNvGraphicFramePr>
          <p:nvPr/>
        </p:nvGraphicFramePr>
        <p:xfrm>
          <a:off x="179512" y="3356992"/>
          <a:ext cx="899592" cy="720080"/>
        </p:xfrm>
        <a:graphic>
          <a:graphicData uri="http://schemas.openxmlformats.org/drawingml/2006/table">
            <a:tbl>
              <a:tblPr>
                <a:tableStyleId>{0505E3EF-67EA-436B-97B2-0124C06EBD24}</a:tableStyleId>
              </a:tblPr>
              <a:tblGrid>
                <a:gridCol w="899592"/>
              </a:tblGrid>
              <a:tr h="720080">
                <a:tc>
                  <a:txBody>
                    <a:bodyPr/>
                    <a:lstStyle/>
                    <a:p>
                      <a:pPr algn="ctr"/>
                      <a:r>
                        <a:rPr lang="ba-RU" sz="3600" b="1" dirty="0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Ә</a:t>
                      </a:r>
                      <a:endParaRPr lang="ru-RU" sz="3600" b="1" dirty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30" name="Таблица 29"/>
          <p:cNvGraphicFramePr>
            <a:graphicFrameLocks noGrp="1"/>
          </p:cNvGraphicFramePr>
          <p:nvPr/>
        </p:nvGraphicFramePr>
        <p:xfrm>
          <a:off x="1043608" y="3356992"/>
          <a:ext cx="864096" cy="720080"/>
        </p:xfrm>
        <a:graphic>
          <a:graphicData uri="http://schemas.openxmlformats.org/drawingml/2006/table">
            <a:tbl>
              <a:tblPr>
                <a:tableStyleId>{0505E3EF-67EA-436B-97B2-0124C06EBD24}</a:tableStyleId>
              </a:tblPr>
              <a:tblGrid>
                <a:gridCol w="864096"/>
              </a:tblGrid>
              <a:tr h="72008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31" name="Таблица 30"/>
          <p:cNvGraphicFramePr>
            <a:graphicFrameLocks noGrp="1"/>
          </p:cNvGraphicFramePr>
          <p:nvPr/>
        </p:nvGraphicFramePr>
        <p:xfrm>
          <a:off x="3995936" y="476672"/>
          <a:ext cx="864096" cy="792088"/>
        </p:xfrm>
        <a:graphic>
          <a:graphicData uri="http://schemas.openxmlformats.org/drawingml/2006/table">
            <a:tbl>
              <a:tblPr>
                <a:tableStyleId>{0505E3EF-67EA-436B-97B2-0124C06EBD24}</a:tableStyleId>
              </a:tblPr>
              <a:tblGrid>
                <a:gridCol w="864096"/>
              </a:tblGrid>
              <a:tr h="792088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36" name="Таблица 35"/>
          <p:cNvGraphicFramePr>
            <a:graphicFrameLocks noGrp="1"/>
          </p:cNvGraphicFramePr>
          <p:nvPr/>
        </p:nvGraphicFramePr>
        <p:xfrm>
          <a:off x="2555776" y="3356992"/>
          <a:ext cx="648072" cy="720080"/>
        </p:xfrm>
        <a:graphic>
          <a:graphicData uri="http://schemas.openxmlformats.org/drawingml/2006/table">
            <a:tbl>
              <a:tblPr>
                <a:tableStyleId>{0505E3EF-67EA-436B-97B2-0124C06EBD24}</a:tableStyleId>
              </a:tblPr>
              <a:tblGrid>
                <a:gridCol w="648072"/>
              </a:tblGrid>
              <a:tr h="72008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37" name="Таблица 36"/>
          <p:cNvGraphicFramePr>
            <a:graphicFrameLocks noGrp="1"/>
          </p:cNvGraphicFramePr>
          <p:nvPr/>
        </p:nvGraphicFramePr>
        <p:xfrm>
          <a:off x="2555776" y="4077073"/>
          <a:ext cx="648072" cy="720079"/>
        </p:xfrm>
        <a:graphic>
          <a:graphicData uri="http://schemas.openxmlformats.org/drawingml/2006/table">
            <a:tbl>
              <a:tblPr>
                <a:tableStyleId>{0505E3EF-67EA-436B-97B2-0124C06EBD24}</a:tableStyleId>
              </a:tblPr>
              <a:tblGrid>
                <a:gridCol w="648072"/>
              </a:tblGrid>
              <a:tr h="720079">
                <a:tc>
                  <a:txBody>
                    <a:bodyPr/>
                    <a:lstStyle/>
                    <a:p>
                      <a:pPr algn="ctr"/>
                      <a:r>
                        <a:rPr lang="ba-RU" sz="3600" b="1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Ш</a:t>
                      </a:r>
                      <a:endParaRPr lang="ru-RU" sz="3600" b="1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39" name="Таблица 38"/>
          <p:cNvGraphicFramePr>
            <a:graphicFrameLocks noGrp="1"/>
          </p:cNvGraphicFramePr>
          <p:nvPr/>
        </p:nvGraphicFramePr>
        <p:xfrm>
          <a:off x="3995936" y="4077072"/>
          <a:ext cx="720080" cy="792088"/>
        </p:xfrm>
        <a:graphic>
          <a:graphicData uri="http://schemas.openxmlformats.org/drawingml/2006/table">
            <a:tbl>
              <a:tblPr>
                <a:tableStyleId>{0505E3EF-67EA-436B-97B2-0124C06EBD24}</a:tableStyleId>
              </a:tblPr>
              <a:tblGrid>
                <a:gridCol w="720080"/>
              </a:tblGrid>
              <a:tr h="792088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40" name="Таблица 39"/>
          <p:cNvGraphicFramePr>
            <a:graphicFrameLocks noGrp="1"/>
          </p:cNvGraphicFramePr>
          <p:nvPr/>
        </p:nvGraphicFramePr>
        <p:xfrm>
          <a:off x="3995936" y="4869160"/>
          <a:ext cx="720080" cy="720080"/>
        </p:xfrm>
        <a:graphic>
          <a:graphicData uri="http://schemas.openxmlformats.org/drawingml/2006/table">
            <a:tbl>
              <a:tblPr>
                <a:tableStyleId>{0505E3EF-67EA-436B-97B2-0124C06EBD24}</a:tableStyleId>
              </a:tblPr>
              <a:tblGrid>
                <a:gridCol w="720080"/>
              </a:tblGrid>
              <a:tr h="72008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41" name="Таблица 40"/>
          <p:cNvGraphicFramePr>
            <a:graphicFrameLocks noGrp="1"/>
          </p:cNvGraphicFramePr>
          <p:nvPr/>
        </p:nvGraphicFramePr>
        <p:xfrm>
          <a:off x="4716016" y="4869160"/>
          <a:ext cx="648072" cy="720080"/>
        </p:xfrm>
        <a:graphic>
          <a:graphicData uri="http://schemas.openxmlformats.org/drawingml/2006/table">
            <a:tbl>
              <a:tblPr>
                <a:tableStyleId>{0505E3EF-67EA-436B-97B2-0124C06EBD24}</a:tableStyleId>
              </a:tblPr>
              <a:tblGrid>
                <a:gridCol w="648072"/>
              </a:tblGrid>
              <a:tr h="72008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42" name="Таблица 41"/>
          <p:cNvGraphicFramePr>
            <a:graphicFrameLocks noGrp="1"/>
          </p:cNvGraphicFramePr>
          <p:nvPr/>
        </p:nvGraphicFramePr>
        <p:xfrm>
          <a:off x="5364088" y="4869160"/>
          <a:ext cx="648072" cy="720080"/>
        </p:xfrm>
        <a:graphic>
          <a:graphicData uri="http://schemas.openxmlformats.org/drawingml/2006/table">
            <a:tbl>
              <a:tblPr>
                <a:tableStyleId>{0505E3EF-67EA-436B-97B2-0124C06EBD24}</a:tableStyleId>
              </a:tblPr>
              <a:tblGrid>
                <a:gridCol w="648072"/>
              </a:tblGrid>
              <a:tr h="72008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43" name="Таблица 42"/>
          <p:cNvGraphicFramePr>
            <a:graphicFrameLocks noGrp="1"/>
          </p:cNvGraphicFramePr>
          <p:nvPr/>
        </p:nvGraphicFramePr>
        <p:xfrm>
          <a:off x="6012160" y="4869160"/>
          <a:ext cx="648072" cy="720080"/>
        </p:xfrm>
        <a:graphic>
          <a:graphicData uri="http://schemas.openxmlformats.org/drawingml/2006/table">
            <a:tbl>
              <a:tblPr>
                <a:tableStyleId>{0505E3EF-67EA-436B-97B2-0124C06EBD24}</a:tableStyleId>
              </a:tblPr>
              <a:tblGrid>
                <a:gridCol w="648072"/>
              </a:tblGrid>
              <a:tr h="72008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44" name="Таблица 43"/>
          <p:cNvGraphicFramePr>
            <a:graphicFrameLocks noGrp="1"/>
          </p:cNvGraphicFramePr>
          <p:nvPr/>
        </p:nvGraphicFramePr>
        <p:xfrm>
          <a:off x="6660232" y="4869160"/>
          <a:ext cx="648072" cy="720080"/>
        </p:xfrm>
        <a:graphic>
          <a:graphicData uri="http://schemas.openxmlformats.org/drawingml/2006/table">
            <a:tbl>
              <a:tblPr>
                <a:tableStyleId>{0505E3EF-67EA-436B-97B2-0124C06EBD24}</a:tableStyleId>
              </a:tblPr>
              <a:tblGrid>
                <a:gridCol w="648072"/>
              </a:tblGrid>
              <a:tr h="72008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45" name="Таблица 44"/>
          <p:cNvGraphicFramePr>
            <a:graphicFrameLocks noGrp="1"/>
          </p:cNvGraphicFramePr>
          <p:nvPr/>
        </p:nvGraphicFramePr>
        <p:xfrm>
          <a:off x="7308304" y="4869160"/>
          <a:ext cx="648072" cy="720080"/>
        </p:xfrm>
        <a:graphic>
          <a:graphicData uri="http://schemas.openxmlformats.org/drawingml/2006/table">
            <a:tbl>
              <a:tblPr>
                <a:tableStyleId>{0505E3EF-67EA-436B-97B2-0124C06EBD24}</a:tableStyleId>
              </a:tblPr>
              <a:tblGrid>
                <a:gridCol w="648072"/>
              </a:tblGrid>
              <a:tr h="72008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3203848" y="476672"/>
          <a:ext cx="792088" cy="5089586"/>
        </p:xfrm>
        <a:graphic>
          <a:graphicData uri="http://schemas.openxmlformats.org/drawingml/2006/table">
            <a:tbl>
              <a:tblPr firstRow="1" bandRow="1">
                <a:tableStyleId>{306799F8-075E-4A3A-A7F6-7FBC6576F1A4}</a:tableStyleId>
              </a:tblPr>
              <a:tblGrid>
                <a:gridCol w="792088"/>
              </a:tblGrid>
              <a:tr h="808941">
                <a:tc>
                  <a:txBody>
                    <a:bodyPr/>
                    <a:lstStyle/>
                    <a:p>
                      <a:pPr algn="ctr"/>
                      <a:r>
                        <a:rPr lang="ba-RU" sz="360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</a:t>
                      </a:r>
                      <a:endParaRPr lang="ru-RU" sz="3600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744593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606706">
                <a:tc>
                  <a:txBody>
                    <a:bodyPr/>
                    <a:lstStyle/>
                    <a:p>
                      <a:pPr algn="ctr"/>
                      <a:r>
                        <a:rPr lang="ba-RU" sz="36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Е</a:t>
                      </a:r>
                      <a:endParaRPr lang="ru-RU" sz="36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64786">
                <a:tc>
                  <a:txBody>
                    <a:bodyPr/>
                    <a:lstStyle/>
                    <a:p>
                      <a:pPr algn="ctr"/>
                      <a:r>
                        <a:rPr lang="ba-RU" sz="36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</a:t>
                      </a:r>
                      <a:endParaRPr lang="ru-RU" sz="36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76670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744593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744593">
                <a:tc>
                  <a:txBody>
                    <a:bodyPr/>
                    <a:lstStyle/>
                    <a:p>
                      <a:pPr algn="ctr"/>
                      <a:r>
                        <a:rPr lang="ba-RU" sz="36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</a:t>
                      </a:r>
                      <a:endParaRPr lang="ru-RU" sz="36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2339752" y="476672"/>
          <a:ext cx="864096" cy="808497"/>
        </p:xfrm>
        <a:graphic>
          <a:graphicData uri="http://schemas.openxmlformats.org/drawingml/2006/table">
            <a:tbl>
              <a:tblPr>
                <a:tableStyleId>{0505E3EF-67EA-436B-97B2-0124C06EBD24}</a:tableStyleId>
              </a:tblPr>
              <a:tblGrid>
                <a:gridCol w="864096"/>
              </a:tblGrid>
              <a:tr h="808497">
                <a:tc>
                  <a:txBody>
                    <a:bodyPr/>
                    <a:lstStyle/>
                    <a:p>
                      <a:pPr algn="ctr"/>
                      <a:r>
                        <a:rPr lang="ba-RU" sz="3600" b="1" dirty="0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</a:t>
                      </a:r>
                      <a:endParaRPr lang="ru-RU" sz="3600" b="1" dirty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2339752" y="1268760"/>
          <a:ext cx="864096" cy="792088"/>
        </p:xfrm>
        <a:graphic>
          <a:graphicData uri="http://schemas.openxmlformats.org/drawingml/2006/table">
            <a:tbl>
              <a:tblPr>
                <a:tableStyleId>{0505E3EF-67EA-436B-97B2-0124C06EBD24}</a:tableStyleId>
              </a:tblPr>
              <a:tblGrid>
                <a:gridCol w="864096"/>
              </a:tblGrid>
              <a:tr h="792088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3995936" y="1268760"/>
          <a:ext cx="864096" cy="792088"/>
        </p:xfrm>
        <a:graphic>
          <a:graphicData uri="http://schemas.openxmlformats.org/drawingml/2006/table">
            <a:tbl>
              <a:tblPr>
                <a:tableStyleId>{0505E3EF-67EA-436B-97B2-0124C06EBD24}</a:tableStyleId>
              </a:tblPr>
              <a:tblGrid>
                <a:gridCol w="864096"/>
              </a:tblGrid>
              <a:tr h="792088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4860032" y="1268760"/>
          <a:ext cx="864096" cy="720080"/>
        </p:xfrm>
        <a:graphic>
          <a:graphicData uri="http://schemas.openxmlformats.org/drawingml/2006/table">
            <a:tbl>
              <a:tblPr>
                <a:tableStyleId>{0505E3EF-67EA-436B-97B2-0124C06EBD24}</a:tableStyleId>
              </a:tblPr>
              <a:tblGrid>
                <a:gridCol w="864096"/>
              </a:tblGrid>
              <a:tr h="72008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3995936" y="1988840"/>
          <a:ext cx="864096" cy="720081"/>
        </p:xfrm>
        <a:graphic>
          <a:graphicData uri="http://schemas.openxmlformats.org/drawingml/2006/table">
            <a:tbl>
              <a:tblPr>
                <a:tableStyleId>{0505E3EF-67EA-436B-97B2-0124C06EBD24}</a:tableStyleId>
              </a:tblPr>
              <a:tblGrid>
                <a:gridCol w="864096"/>
              </a:tblGrid>
              <a:tr h="720081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4860032" y="1988840"/>
          <a:ext cx="864096" cy="648072"/>
        </p:xfrm>
        <a:graphic>
          <a:graphicData uri="http://schemas.openxmlformats.org/drawingml/2006/table">
            <a:tbl>
              <a:tblPr>
                <a:tableStyleId>{0505E3EF-67EA-436B-97B2-0124C06EBD24}</a:tableStyleId>
              </a:tblPr>
              <a:tblGrid>
                <a:gridCol w="864096"/>
              </a:tblGrid>
              <a:tr h="64807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1" name="Таблица 10"/>
          <p:cNvGraphicFramePr>
            <a:graphicFrameLocks noGrp="1"/>
          </p:cNvGraphicFramePr>
          <p:nvPr/>
        </p:nvGraphicFramePr>
        <p:xfrm>
          <a:off x="5724128" y="1988840"/>
          <a:ext cx="864096" cy="720080"/>
        </p:xfrm>
        <a:graphic>
          <a:graphicData uri="http://schemas.openxmlformats.org/drawingml/2006/table">
            <a:tbl>
              <a:tblPr>
                <a:tableStyleId>{0505E3EF-67EA-436B-97B2-0124C06EBD24}</a:tableStyleId>
              </a:tblPr>
              <a:tblGrid>
                <a:gridCol w="864096"/>
              </a:tblGrid>
              <a:tr h="72008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2" name="Таблица 11"/>
          <p:cNvGraphicFramePr>
            <a:graphicFrameLocks noGrp="1"/>
          </p:cNvGraphicFramePr>
          <p:nvPr/>
        </p:nvGraphicFramePr>
        <p:xfrm>
          <a:off x="3995936" y="2636912"/>
          <a:ext cx="864096" cy="720080"/>
        </p:xfrm>
        <a:graphic>
          <a:graphicData uri="http://schemas.openxmlformats.org/drawingml/2006/table">
            <a:tbl>
              <a:tblPr>
                <a:tableStyleId>{0505E3EF-67EA-436B-97B2-0124C06EBD24}</a:tableStyleId>
              </a:tblPr>
              <a:tblGrid>
                <a:gridCol w="864096"/>
              </a:tblGrid>
              <a:tr h="72008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3" name="Таблица 12"/>
          <p:cNvGraphicFramePr>
            <a:graphicFrameLocks noGrp="1"/>
          </p:cNvGraphicFramePr>
          <p:nvPr/>
        </p:nvGraphicFramePr>
        <p:xfrm>
          <a:off x="4860032" y="2636912"/>
          <a:ext cx="864096" cy="720080"/>
        </p:xfrm>
        <a:graphic>
          <a:graphicData uri="http://schemas.openxmlformats.org/drawingml/2006/table">
            <a:tbl>
              <a:tblPr>
                <a:tableStyleId>{0505E3EF-67EA-436B-97B2-0124C06EBD24}</a:tableStyleId>
              </a:tblPr>
              <a:tblGrid>
                <a:gridCol w="864096"/>
              </a:tblGrid>
              <a:tr h="720080"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4" name="Таблица 13"/>
          <p:cNvGraphicFramePr>
            <a:graphicFrameLocks noGrp="1"/>
          </p:cNvGraphicFramePr>
          <p:nvPr/>
        </p:nvGraphicFramePr>
        <p:xfrm>
          <a:off x="5724128" y="2636912"/>
          <a:ext cx="864096" cy="720080"/>
        </p:xfrm>
        <a:graphic>
          <a:graphicData uri="http://schemas.openxmlformats.org/drawingml/2006/table">
            <a:tbl>
              <a:tblPr>
                <a:tableStyleId>{0505E3EF-67EA-436B-97B2-0124C06EBD24}</a:tableStyleId>
              </a:tblPr>
              <a:tblGrid>
                <a:gridCol w="864096"/>
              </a:tblGrid>
              <a:tr h="72008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5" name="Таблица 14"/>
          <p:cNvGraphicFramePr>
            <a:graphicFrameLocks noGrp="1"/>
          </p:cNvGraphicFramePr>
          <p:nvPr/>
        </p:nvGraphicFramePr>
        <p:xfrm>
          <a:off x="6588224" y="2636912"/>
          <a:ext cx="864096" cy="720080"/>
        </p:xfrm>
        <a:graphic>
          <a:graphicData uri="http://schemas.openxmlformats.org/drawingml/2006/table">
            <a:tbl>
              <a:tblPr>
                <a:tableStyleId>{0505E3EF-67EA-436B-97B2-0124C06EBD24}</a:tableStyleId>
              </a:tblPr>
              <a:tblGrid>
                <a:gridCol w="864096"/>
              </a:tblGrid>
              <a:tr h="72008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6" name="Таблица 15"/>
          <p:cNvGraphicFramePr>
            <a:graphicFrameLocks noGrp="1"/>
          </p:cNvGraphicFramePr>
          <p:nvPr/>
        </p:nvGraphicFramePr>
        <p:xfrm>
          <a:off x="7452320" y="2636912"/>
          <a:ext cx="864096" cy="720080"/>
        </p:xfrm>
        <a:graphic>
          <a:graphicData uri="http://schemas.openxmlformats.org/drawingml/2006/table">
            <a:tbl>
              <a:tblPr>
                <a:tableStyleId>{0505E3EF-67EA-436B-97B2-0124C06EBD24}</a:tableStyleId>
              </a:tblPr>
              <a:tblGrid>
                <a:gridCol w="864096"/>
              </a:tblGrid>
              <a:tr h="72008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7" name="Таблица 16"/>
          <p:cNvGraphicFramePr>
            <a:graphicFrameLocks noGrp="1"/>
          </p:cNvGraphicFramePr>
          <p:nvPr/>
        </p:nvGraphicFramePr>
        <p:xfrm>
          <a:off x="1907704" y="3356992"/>
          <a:ext cx="648072" cy="720080"/>
        </p:xfrm>
        <a:graphic>
          <a:graphicData uri="http://schemas.openxmlformats.org/drawingml/2006/table">
            <a:tbl>
              <a:tblPr>
                <a:tableStyleId>{0505E3EF-67EA-436B-97B2-0124C06EBD24}</a:tableStyleId>
              </a:tblPr>
              <a:tblGrid>
                <a:gridCol w="648072"/>
              </a:tblGrid>
              <a:tr h="72008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8" name="Таблица 17"/>
          <p:cNvGraphicFramePr>
            <a:graphicFrameLocks noGrp="1"/>
          </p:cNvGraphicFramePr>
          <p:nvPr/>
        </p:nvGraphicFramePr>
        <p:xfrm>
          <a:off x="3995936" y="476672"/>
          <a:ext cx="864096" cy="792088"/>
        </p:xfrm>
        <a:graphic>
          <a:graphicData uri="http://schemas.openxmlformats.org/drawingml/2006/table">
            <a:tbl>
              <a:tblPr>
                <a:tableStyleId>{0505E3EF-67EA-436B-97B2-0124C06EBD24}</a:tableStyleId>
              </a:tblPr>
              <a:tblGrid>
                <a:gridCol w="864096"/>
              </a:tblGrid>
              <a:tr h="792088">
                <a:tc>
                  <a:txBody>
                    <a:bodyPr/>
                    <a:lstStyle/>
                    <a:p>
                      <a:pPr algn="ctr"/>
                      <a:r>
                        <a:rPr lang="ba-RU" sz="3600" b="1" dirty="0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Ҙ</a:t>
                      </a:r>
                      <a:endParaRPr lang="ru-RU" sz="3600" b="1" dirty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9" name="Таблица 18"/>
          <p:cNvGraphicFramePr>
            <a:graphicFrameLocks noGrp="1"/>
          </p:cNvGraphicFramePr>
          <p:nvPr/>
        </p:nvGraphicFramePr>
        <p:xfrm>
          <a:off x="2555776" y="3356992"/>
          <a:ext cx="648072" cy="720080"/>
        </p:xfrm>
        <a:graphic>
          <a:graphicData uri="http://schemas.openxmlformats.org/drawingml/2006/table">
            <a:tbl>
              <a:tblPr>
                <a:tableStyleId>{0505E3EF-67EA-436B-97B2-0124C06EBD24}</a:tableStyleId>
              </a:tblPr>
              <a:tblGrid>
                <a:gridCol w="648072"/>
              </a:tblGrid>
              <a:tr h="72008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20" name="Таблица 19"/>
          <p:cNvGraphicFramePr>
            <a:graphicFrameLocks noGrp="1"/>
          </p:cNvGraphicFramePr>
          <p:nvPr/>
        </p:nvGraphicFramePr>
        <p:xfrm>
          <a:off x="2555776" y="4077073"/>
          <a:ext cx="648072" cy="720079"/>
        </p:xfrm>
        <a:graphic>
          <a:graphicData uri="http://schemas.openxmlformats.org/drawingml/2006/table">
            <a:tbl>
              <a:tblPr>
                <a:tableStyleId>{0505E3EF-67EA-436B-97B2-0124C06EBD24}</a:tableStyleId>
              </a:tblPr>
              <a:tblGrid>
                <a:gridCol w="648072"/>
              </a:tblGrid>
              <a:tr h="720079">
                <a:tc>
                  <a:txBody>
                    <a:bodyPr/>
                    <a:lstStyle/>
                    <a:p>
                      <a:pPr algn="ctr"/>
                      <a:r>
                        <a:rPr lang="ba-RU" sz="3600" b="1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Ш</a:t>
                      </a:r>
                      <a:endParaRPr lang="ru-RU" sz="3600" b="1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21" name="Таблица 20"/>
          <p:cNvGraphicFramePr>
            <a:graphicFrameLocks noGrp="1"/>
          </p:cNvGraphicFramePr>
          <p:nvPr/>
        </p:nvGraphicFramePr>
        <p:xfrm>
          <a:off x="3995936" y="4077072"/>
          <a:ext cx="720080" cy="792088"/>
        </p:xfrm>
        <a:graphic>
          <a:graphicData uri="http://schemas.openxmlformats.org/drawingml/2006/table">
            <a:tbl>
              <a:tblPr>
                <a:tableStyleId>{0505E3EF-67EA-436B-97B2-0124C06EBD24}</a:tableStyleId>
              </a:tblPr>
              <a:tblGrid>
                <a:gridCol w="720080"/>
              </a:tblGrid>
              <a:tr h="792088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22" name="Таблица 21"/>
          <p:cNvGraphicFramePr>
            <a:graphicFrameLocks noGrp="1"/>
          </p:cNvGraphicFramePr>
          <p:nvPr/>
        </p:nvGraphicFramePr>
        <p:xfrm>
          <a:off x="3995936" y="4869160"/>
          <a:ext cx="720080" cy="720080"/>
        </p:xfrm>
        <a:graphic>
          <a:graphicData uri="http://schemas.openxmlformats.org/drawingml/2006/table">
            <a:tbl>
              <a:tblPr>
                <a:tableStyleId>{0505E3EF-67EA-436B-97B2-0124C06EBD24}</a:tableStyleId>
              </a:tblPr>
              <a:tblGrid>
                <a:gridCol w="720080"/>
              </a:tblGrid>
              <a:tr h="72008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23" name="Таблица 22"/>
          <p:cNvGraphicFramePr>
            <a:graphicFrameLocks noGrp="1"/>
          </p:cNvGraphicFramePr>
          <p:nvPr/>
        </p:nvGraphicFramePr>
        <p:xfrm>
          <a:off x="4716016" y="4869160"/>
          <a:ext cx="648072" cy="720080"/>
        </p:xfrm>
        <a:graphic>
          <a:graphicData uri="http://schemas.openxmlformats.org/drawingml/2006/table">
            <a:tbl>
              <a:tblPr>
                <a:tableStyleId>{0505E3EF-67EA-436B-97B2-0124C06EBD24}</a:tableStyleId>
              </a:tblPr>
              <a:tblGrid>
                <a:gridCol w="648072"/>
              </a:tblGrid>
              <a:tr h="72008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24" name="Таблица 23"/>
          <p:cNvGraphicFramePr>
            <a:graphicFrameLocks noGrp="1"/>
          </p:cNvGraphicFramePr>
          <p:nvPr/>
        </p:nvGraphicFramePr>
        <p:xfrm>
          <a:off x="5364088" y="4869160"/>
          <a:ext cx="648072" cy="720080"/>
        </p:xfrm>
        <a:graphic>
          <a:graphicData uri="http://schemas.openxmlformats.org/drawingml/2006/table">
            <a:tbl>
              <a:tblPr>
                <a:tableStyleId>{0505E3EF-67EA-436B-97B2-0124C06EBD24}</a:tableStyleId>
              </a:tblPr>
              <a:tblGrid>
                <a:gridCol w="648072"/>
              </a:tblGrid>
              <a:tr h="72008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25" name="Таблица 24"/>
          <p:cNvGraphicFramePr>
            <a:graphicFrameLocks noGrp="1"/>
          </p:cNvGraphicFramePr>
          <p:nvPr/>
        </p:nvGraphicFramePr>
        <p:xfrm>
          <a:off x="6012160" y="4869160"/>
          <a:ext cx="648072" cy="720080"/>
        </p:xfrm>
        <a:graphic>
          <a:graphicData uri="http://schemas.openxmlformats.org/drawingml/2006/table">
            <a:tbl>
              <a:tblPr>
                <a:tableStyleId>{0505E3EF-67EA-436B-97B2-0124C06EBD24}</a:tableStyleId>
              </a:tblPr>
              <a:tblGrid>
                <a:gridCol w="648072"/>
              </a:tblGrid>
              <a:tr h="72008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26" name="Таблица 25"/>
          <p:cNvGraphicFramePr>
            <a:graphicFrameLocks noGrp="1"/>
          </p:cNvGraphicFramePr>
          <p:nvPr/>
        </p:nvGraphicFramePr>
        <p:xfrm>
          <a:off x="6660232" y="4869160"/>
          <a:ext cx="648072" cy="720080"/>
        </p:xfrm>
        <a:graphic>
          <a:graphicData uri="http://schemas.openxmlformats.org/drawingml/2006/table">
            <a:tbl>
              <a:tblPr>
                <a:tableStyleId>{0505E3EF-67EA-436B-97B2-0124C06EBD24}</a:tableStyleId>
              </a:tblPr>
              <a:tblGrid>
                <a:gridCol w="648072"/>
              </a:tblGrid>
              <a:tr h="72008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27" name="Таблица 26"/>
          <p:cNvGraphicFramePr>
            <a:graphicFrameLocks noGrp="1"/>
          </p:cNvGraphicFramePr>
          <p:nvPr/>
        </p:nvGraphicFramePr>
        <p:xfrm>
          <a:off x="7308304" y="4869160"/>
          <a:ext cx="648072" cy="720080"/>
        </p:xfrm>
        <a:graphic>
          <a:graphicData uri="http://schemas.openxmlformats.org/drawingml/2006/table">
            <a:tbl>
              <a:tblPr>
                <a:tableStyleId>{0505E3EF-67EA-436B-97B2-0124C06EBD24}</a:tableStyleId>
              </a:tblPr>
              <a:tblGrid>
                <a:gridCol w="648072"/>
              </a:tblGrid>
              <a:tr h="72008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28" name="Таблица 27"/>
          <p:cNvGraphicFramePr>
            <a:graphicFrameLocks noGrp="1"/>
          </p:cNvGraphicFramePr>
          <p:nvPr/>
        </p:nvGraphicFramePr>
        <p:xfrm>
          <a:off x="179512" y="3356992"/>
          <a:ext cx="899592" cy="720080"/>
        </p:xfrm>
        <a:graphic>
          <a:graphicData uri="http://schemas.openxmlformats.org/drawingml/2006/table">
            <a:tbl>
              <a:tblPr>
                <a:tableStyleId>{0505E3EF-67EA-436B-97B2-0124C06EBD24}</a:tableStyleId>
              </a:tblPr>
              <a:tblGrid>
                <a:gridCol w="899592"/>
              </a:tblGrid>
              <a:tr h="720080">
                <a:tc>
                  <a:txBody>
                    <a:bodyPr/>
                    <a:lstStyle/>
                    <a:p>
                      <a:pPr algn="ctr"/>
                      <a:r>
                        <a:rPr lang="ba-RU" sz="3600" b="1" dirty="0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Ә</a:t>
                      </a:r>
                      <a:endParaRPr lang="ru-RU" sz="3600" b="1" dirty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29" name="Таблица 28"/>
          <p:cNvGraphicFramePr>
            <a:graphicFrameLocks noGrp="1"/>
          </p:cNvGraphicFramePr>
          <p:nvPr/>
        </p:nvGraphicFramePr>
        <p:xfrm>
          <a:off x="1043608" y="3356992"/>
          <a:ext cx="864096" cy="720080"/>
        </p:xfrm>
        <a:graphic>
          <a:graphicData uri="http://schemas.openxmlformats.org/drawingml/2006/table">
            <a:tbl>
              <a:tblPr>
                <a:tableStyleId>{0505E3EF-67EA-436B-97B2-0124C06EBD24}</a:tableStyleId>
              </a:tblPr>
              <a:tblGrid>
                <a:gridCol w="864096"/>
              </a:tblGrid>
              <a:tr h="72008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30" name="Таблица 29"/>
          <p:cNvGraphicFramePr>
            <a:graphicFrameLocks noGrp="1"/>
          </p:cNvGraphicFramePr>
          <p:nvPr/>
        </p:nvGraphicFramePr>
        <p:xfrm>
          <a:off x="1475656" y="1268760"/>
          <a:ext cx="864096" cy="792088"/>
        </p:xfrm>
        <a:graphic>
          <a:graphicData uri="http://schemas.openxmlformats.org/drawingml/2006/table">
            <a:tbl>
              <a:tblPr>
                <a:tableStyleId>{0505E3EF-67EA-436B-97B2-0124C06EBD24}</a:tableStyleId>
              </a:tblPr>
              <a:tblGrid>
                <a:gridCol w="864096"/>
              </a:tblGrid>
              <a:tr h="792088">
                <a:tc>
                  <a:txBody>
                    <a:bodyPr/>
                    <a:lstStyle/>
                    <a:p>
                      <a:pPr algn="ctr"/>
                      <a:r>
                        <a:rPr lang="ba-RU" sz="3600" b="1" dirty="0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Б</a:t>
                      </a:r>
                      <a:endParaRPr lang="ru-RU" sz="3600" b="1" dirty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3203848" y="476672"/>
          <a:ext cx="792088" cy="5089586"/>
        </p:xfrm>
        <a:graphic>
          <a:graphicData uri="http://schemas.openxmlformats.org/drawingml/2006/table">
            <a:tbl>
              <a:tblPr firstRow="1" bandRow="1">
                <a:tableStyleId>{306799F8-075E-4A3A-A7F6-7FBC6576F1A4}</a:tableStyleId>
              </a:tblPr>
              <a:tblGrid>
                <a:gridCol w="792088"/>
              </a:tblGrid>
              <a:tr h="808941">
                <a:tc>
                  <a:txBody>
                    <a:bodyPr/>
                    <a:lstStyle/>
                    <a:p>
                      <a:pPr algn="ctr"/>
                      <a:r>
                        <a:rPr lang="ba-RU" sz="360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</a:t>
                      </a:r>
                      <a:endParaRPr lang="ru-RU" sz="3600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744593">
                <a:tc>
                  <a:txBody>
                    <a:bodyPr/>
                    <a:lstStyle/>
                    <a:p>
                      <a:pPr algn="ctr"/>
                      <a:r>
                        <a:rPr lang="ba-RU" sz="36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</a:t>
                      </a:r>
                      <a:endParaRPr lang="ru-RU" sz="36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606706">
                <a:tc>
                  <a:txBody>
                    <a:bodyPr/>
                    <a:lstStyle/>
                    <a:p>
                      <a:pPr algn="ctr"/>
                      <a:r>
                        <a:rPr lang="ba-RU" sz="36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Е</a:t>
                      </a:r>
                      <a:endParaRPr lang="ru-RU" sz="36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64786">
                <a:tc>
                  <a:txBody>
                    <a:bodyPr/>
                    <a:lstStyle/>
                    <a:p>
                      <a:pPr algn="ctr"/>
                      <a:r>
                        <a:rPr lang="ba-RU" sz="36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</a:t>
                      </a:r>
                      <a:endParaRPr lang="ru-RU" sz="36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76670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744593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744593">
                <a:tc>
                  <a:txBody>
                    <a:bodyPr/>
                    <a:lstStyle/>
                    <a:p>
                      <a:pPr algn="ctr"/>
                      <a:r>
                        <a:rPr lang="ba-RU" sz="36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</a:t>
                      </a:r>
                      <a:endParaRPr lang="ru-RU" sz="36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2339752" y="476672"/>
          <a:ext cx="864096" cy="808497"/>
        </p:xfrm>
        <a:graphic>
          <a:graphicData uri="http://schemas.openxmlformats.org/drawingml/2006/table">
            <a:tbl>
              <a:tblPr>
                <a:tableStyleId>{0505E3EF-67EA-436B-97B2-0124C06EBD24}</a:tableStyleId>
              </a:tblPr>
              <a:tblGrid>
                <a:gridCol w="864096"/>
              </a:tblGrid>
              <a:tr h="808497">
                <a:tc>
                  <a:txBody>
                    <a:bodyPr/>
                    <a:lstStyle/>
                    <a:p>
                      <a:pPr algn="ctr"/>
                      <a:r>
                        <a:rPr lang="ba-RU" sz="3600" b="1" dirty="0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</a:t>
                      </a:r>
                      <a:endParaRPr lang="ru-RU" sz="3600" b="1" dirty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2339752" y="1268760"/>
          <a:ext cx="864096" cy="792088"/>
        </p:xfrm>
        <a:graphic>
          <a:graphicData uri="http://schemas.openxmlformats.org/drawingml/2006/table">
            <a:tbl>
              <a:tblPr>
                <a:tableStyleId>{0505E3EF-67EA-436B-97B2-0124C06EBD24}</a:tableStyleId>
              </a:tblPr>
              <a:tblGrid>
                <a:gridCol w="864096"/>
              </a:tblGrid>
              <a:tr h="792088">
                <a:tc>
                  <a:txBody>
                    <a:bodyPr/>
                    <a:lstStyle/>
                    <a:p>
                      <a:pPr algn="ctr"/>
                      <a:r>
                        <a:rPr lang="ba-RU" sz="3600" b="1" dirty="0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Е</a:t>
                      </a:r>
                      <a:endParaRPr lang="ru-RU" sz="3600" b="1" dirty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3995936" y="1268760"/>
          <a:ext cx="864096" cy="792088"/>
        </p:xfrm>
        <a:graphic>
          <a:graphicData uri="http://schemas.openxmlformats.org/drawingml/2006/table">
            <a:tbl>
              <a:tblPr>
                <a:tableStyleId>{0505E3EF-67EA-436B-97B2-0124C06EBD24}</a:tableStyleId>
              </a:tblPr>
              <a:tblGrid>
                <a:gridCol w="864096"/>
              </a:tblGrid>
              <a:tr h="792088">
                <a:tc>
                  <a:txBody>
                    <a:bodyPr/>
                    <a:lstStyle/>
                    <a:p>
                      <a:pPr algn="ctr"/>
                      <a:r>
                        <a:rPr lang="ba-RU" sz="3600" b="1" dirty="0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</a:t>
                      </a:r>
                      <a:endParaRPr lang="ru-RU" sz="3600" b="1" dirty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4860032" y="1268760"/>
          <a:ext cx="864096" cy="720080"/>
        </p:xfrm>
        <a:graphic>
          <a:graphicData uri="http://schemas.openxmlformats.org/drawingml/2006/table">
            <a:tbl>
              <a:tblPr>
                <a:tableStyleId>{0505E3EF-67EA-436B-97B2-0124C06EBD24}</a:tableStyleId>
              </a:tblPr>
              <a:tblGrid>
                <a:gridCol w="864096"/>
              </a:tblGrid>
              <a:tr h="720080">
                <a:tc>
                  <a:txBody>
                    <a:bodyPr/>
                    <a:lstStyle/>
                    <a:p>
                      <a:pPr algn="ctr"/>
                      <a:r>
                        <a:rPr lang="ba-RU" sz="3600" b="1" dirty="0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Ә</a:t>
                      </a:r>
                      <a:endParaRPr lang="ru-RU" sz="3600" b="1" dirty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3995936" y="1988840"/>
          <a:ext cx="864096" cy="720081"/>
        </p:xfrm>
        <a:graphic>
          <a:graphicData uri="http://schemas.openxmlformats.org/drawingml/2006/table">
            <a:tbl>
              <a:tblPr>
                <a:tableStyleId>{0505E3EF-67EA-436B-97B2-0124C06EBD24}</a:tableStyleId>
              </a:tblPr>
              <a:tblGrid>
                <a:gridCol w="864096"/>
              </a:tblGrid>
              <a:tr h="720081">
                <a:tc>
                  <a:txBody>
                    <a:bodyPr/>
                    <a:lstStyle/>
                    <a:p>
                      <a:pPr algn="ctr"/>
                      <a:endParaRPr lang="ru-RU" sz="3600" b="1" dirty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1" name="Таблица 10"/>
          <p:cNvGraphicFramePr>
            <a:graphicFrameLocks noGrp="1"/>
          </p:cNvGraphicFramePr>
          <p:nvPr/>
        </p:nvGraphicFramePr>
        <p:xfrm>
          <a:off x="4860032" y="1988840"/>
          <a:ext cx="864096" cy="648072"/>
        </p:xfrm>
        <a:graphic>
          <a:graphicData uri="http://schemas.openxmlformats.org/drawingml/2006/table">
            <a:tbl>
              <a:tblPr>
                <a:tableStyleId>{0505E3EF-67EA-436B-97B2-0124C06EBD24}</a:tableStyleId>
              </a:tblPr>
              <a:tblGrid>
                <a:gridCol w="864096"/>
              </a:tblGrid>
              <a:tr h="648072">
                <a:tc>
                  <a:txBody>
                    <a:bodyPr/>
                    <a:lstStyle/>
                    <a:p>
                      <a:pPr algn="ctr"/>
                      <a:endParaRPr lang="ru-RU" sz="3600" b="1" dirty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2" name="Таблица 11"/>
          <p:cNvGraphicFramePr>
            <a:graphicFrameLocks noGrp="1"/>
          </p:cNvGraphicFramePr>
          <p:nvPr/>
        </p:nvGraphicFramePr>
        <p:xfrm>
          <a:off x="5724128" y="1988840"/>
          <a:ext cx="864096" cy="720080"/>
        </p:xfrm>
        <a:graphic>
          <a:graphicData uri="http://schemas.openxmlformats.org/drawingml/2006/table">
            <a:tbl>
              <a:tblPr>
                <a:tableStyleId>{0505E3EF-67EA-436B-97B2-0124C06EBD24}</a:tableStyleId>
              </a:tblPr>
              <a:tblGrid>
                <a:gridCol w="864096"/>
              </a:tblGrid>
              <a:tr h="720080">
                <a:tc>
                  <a:txBody>
                    <a:bodyPr/>
                    <a:lstStyle/>
                    <a:p>
                      <a:pPr algn="ctr"/>
                      <a:endParaRPr lang="ru-RU" sz="3600" b="1" dirty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3" name="Таблица 12"/>
          <p:cNvGraphicFramePr>
            <a:graphicFrameLocks noGrp="1"/>
          </p:cNvGraphicFramePr>
          <p:nvPr/>
        </p:nvGraphicFramePr>
        <p:xfrm>
          <a:off x="3995936" y="2636912"/>
          <a:ext cx="864096" cy="720080"/>
        </p:xfrm>
        <a:graphic>
          <a:graphicData uri="http://schemas.openxmlformats.org/drawingml/2006/table">
            <a:tbl>
              <a:tblPr>
                <a:tableStyleId>{0505E3EF-67EA-436B-97B2-0124C06EBD24}</a:tableStyleId>
              </a:tblPr>
              <a:tblGrid>
                <a:gridCol w="864096"/>
              </a:tblGrid>
              <a:tr h="720080">
                <a:tc>
                  <a:txBody>
                    <a:bodyPr/>
                    <a:lstStyle/>
                    <a:p>
                      <a:pPr algn="ctr"/>
                      <a:endParaRPr lang="ru-RU" sz="3600" b="1" dirty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4" name="Таблица 13"/>
          <p:cNvGraphicFramePr>
            <a:graphicFrameLocks noGrp="1"/>
          </p:cNvGraphicFramePr>
          <p:nvPr/>
        </p:nvGraphicFramePr>
        <p:xfrm>
          <a:off x="4860032" y="2636912"/>
          <a:ext cx="864096" cy="720080"/>
        </p:xfrm>
        <a:graphic>
          <a:graphicData uri="http://schemas.openxmlformats.org/drawingml/2006/table">
            <a:tbl>
              <a:tblPr>
                <a:tableStyleId>{0505E3EF-67EA-436B-97B2-0124C06EBD24}</a:tableStyleId>
              </a:tblPr>
              <a:tblGrid>
                <a:gridCol w="864096"/>
              </a:tblGrid>
              <a:tr h="720080"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5" name="Таблица 14"/>
          <p:cNvGraphicFramePr>
            <a:graphicFrameLocks noGrp="1"/>
          </p:cNvGraphicFramePr>
          <p:nvPr/>
        </p:nvGraphicFramePr>
        <p:xfrm>
          <a:off x="5724128" y="2636912"/>
          <a:ext cx="864096" cy="720080"/>
        </p:xfrm>
        <a:graphic>
          <a:graphicData uri="http://schemas.openxmlformats.org/drawingml/2006/table">
            <a:tbl>
              <a:tblPr>
                <a:tableStyleId>{0505E3EF-67EA-436B-97B2-0124C06EBD24}</a:tableStyleId>
              </a:tblPr>
              <a:tblGrid>
                <a:gridCol w="864096"/>
              </a:tblGrid>
              <a:tr h="72008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6" name="Таблица 15"/>
          <p:cNvGraphicFramePr>
            <a:graphicFrameLocks noGrp="1"/>
          </p:cNvGraphicFramePr>
          <p:nvPr/>
        </p:nvGraphicFramePr>
        <p:xfrm>
          <a:off x="6588224" y="2636912"/>
          <a:ext cx="864096" cy="720080"/>
        </p:xfrm>
        <a:graphic>
          <a:graphicData uri="http://schemas.openxmlformats.org/drawingml/2006/table">
            <a:tbl>
              <a:tblPr>
                <a:tableStyleId>{0505E3EF-67EA-436B-97B2-0124C06EBD24}</a:tableStyleId>
              </a:tblPr>
              <a:tblGrid>
                <a:gridCol w="864096"/>
              </a:tblGrid>
              <a:tr h="72008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7" name="Таблица 16"/>
          <p:cNvGraphicFramePr>
            <a:graphicFrameLocks noGrp="1"/>
          </p:cNvGraphicFramePr>
          <p:nvPr/>
        </p:nvGraphicFramePr>
        <p:xfrm>
          <a:off x="7452320" y="2636912"/>
          <a:ext cx="864096" cy="720080"/>
        </p:xfrm>
        <a:graphic>
          <a:graphicData uri="http://schemas.openxmlformats.org/drawingml/2006/table">
            <a:tbl>
              <a:tblPr>
                <a:tableStyleId>{0505E3EF-67EA-436B-97B2-0124C06EBD24}</a:tableStyleId>
              </a:tblPr>
              <a:tblGrid>
                <a:gridCol w="864096"/>
              </a:tblGrid>
              <a:tr h="72008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8" name="Таблица 17"/>
          <p:cNvGraphicFramePr>
            <a:graphicFrameLocks noGrp="1"/>
          </p:cNvGraphicFramePr>
          <p:nvPr/>
        </p:nvGraphicFramePr>
        <p:xfrm>
          <a:off x="3995936" y="476672"/>
          <a:ext cx="864096" cy="792088"/>
        </p:xfrm>
        <a:graphic>
          <a:graphicData uri="http://schemas.openxmlformats.org/drawingml/2006/table">
            <a:tbl>
              <a:tblPr>
                <a:tableStyleId>{0505E3EF-67EA-436B-97B2-0124C06EBD24}</a:tableStyleId>
              </a:tblPr>
              <a:tblGrid>
                <a:gridCol w="864096"/>
              </a:tblGrid>
              <a:tr h="792088">
                <a:tc>
                  <a:txBody>
                    <a:bodyPr/>
                    <a:lstStyle/>
                    <a:p>
                      <a:pPr algn="ctr"/>
                      <a:r>
                        <a:rPr lang="ba-RU" sz="3600" b="1" dirty="0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Ҙ</a:t>
                      </a:r>
                      <a:endParaRPr lang="ru-RU" sz="3600" b="1" dirty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9" name="Таблица 18"/>
          <p:cNvGraphicFramePr>
            <a:graphicFrameLocks noGrp="1"/>
          </p:cNvGraphicFramePr>
          <p:nvPr/>
        </p:nvGraphicFramePr>
        <p:xfrm>
          <a:off x="2555776" y="3356992"/>
          <a:ext cx="648072" cy="720080"/>
        </p:xfrm>
        <a:graphic>
          <a:graphicData uri="http://schemas.openxmlformats.org/drawingml/2006/table">
            <a:tbl>
              <a:tblPr>
                <a:tableStyleId>{0505E3EF-67EA-436B-97B2-0124C06EBD24}</a:tableStyleId>
              </a:tblPr>
              <a:tblGrid>
                <a:gridCol w="648072"/>
              </a:tblGrid>
              <a:tr h="72008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20" name="Таблица 19"/>
          <p:cNvGraphicFramePr>
            <a:graphicFrameLocks noGrp="1"/>
          </p:cNvGraphicFramePr>
          <p:nvPr/>
        </p:nvGraphicFramePr>
        <p:xfrm>
          <a:off x="2555776" y="4077073"/>
          <a:ext cx="648072" cy="720079"/>
        </p:xfrm>
        <a:graphic>
          <a:graphicData uri="http://schemas.openxmlformats.org/drawingml/2006/table">
            <a:tbl>
              <a:tblPr>
                <a:tableStyleId>{0505E3EF-67EA-436B-97B2-0124C06EBD24}</a:tableStyleId>
              </a:tblPr>
              <a:tblGrid>
                <a:gridCol w="648072"/>
              </a:tblGrid>
              <a:tr h="720079">
                <a:tc>
                  <a:txBody>
                    <a:bodyPr/>
                    <a:lstStyle/>
                    <a:p>
                      <a:pPr algn="ctr"/>
                      <a:r>
                        <a:rPr lang="ba-RU" sz="3600" b="1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Ш</a:t>
                      </a:r>
                      <a:endParaRPr lang="ru-RU" sz="3600" b="1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21" name="Таблица 20"/>
          <p:cNvGraphicFramePr>
            <a:graphicFrameLocks noGrp="1"/>
          </p:cNvGraphicFramePr>
          <p:nvPr/>
        </p:nvGraphicFramePr>
        <p:xfrm>
          <a:off x="3995936" y="4077072"/>
          <a:ext cx="720080" cy="792088"/>
        </p:xfrm>
        <a:graphic>
          <a:graphicData uri="http://schemas.openxmlformats.org/drawingml/2006/table">
            <a:tbl>
              <a:tblPr>
                <a:tableStyleId>{0505E3EF-67EA-436B-97B2-0124C06EBD24}</a:tableStyleId>
              </a:tblPr>
              <a:tblGrid>
                <a:gridCol w="720080"/>
              </a:tblGrid>
              <a:tr h="792088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22" name="Таблица 21"/>
          <p:cNvGraphicFramePr>
            <a:graphicFrameLocks noGrp="1"/>
          </p:cNvGraphicFramePr>
          <p:nvPr/>
        </p:nvGraphicFramePr>
        <p:xfrm>
          <a:off x="3995936" y="4869160"/>
          <a:ext cx="720080" cy="720080"/>
        </p:xfrm>
        <a:graphic>
          <a:graphicData uri="http://schemas.openxmlformats.org/drawingml/2006/table">
            <a:tbl>
              <a:tblPr>
                <a:tableStyleId>{0505E3EF-67EA-436B-97B2-0124C06EBD24}</a:tableStyleId>
              </a:tblPr>
              <a:tblGrid>
                <a:gridCol w="720080"/>
              </a:tblGrid>
              <a:tr h="72008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23" name="Таблица 22"/>
          <p:cNvGraphicFramePr>
            <a:graphicFrameLocks noGrp="1"/>
          </p:cNvGraphicFramePr>
          <p:nvPr/>
        </p:nvGraphicFramePr>
        <p:xfrm>
          <a:off x="4716016" y="4869160"/>
          <a:ext cx="648072" cy="720080"/>
        </p:xfrm>
        <a:graphic>
          <a:graphicData uri="http://schemas.openxmlformats.org/drawingml/2006/table">
            <a:tbl>
              <a:tblPr>
                <a:tableStyleId>{0505E3EF-67EA-436B-97B2-0124C06EBD24}</a:tableStyleId>
              </a:tblPr>
              <a:tblGrid>
                <a:gridCol w="648072"/>
              </a:tblGrid>
              <a:tr h="72008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24" name="Таблица 23"/>
          <p:cNvGraphicFramePr>
            <a:graphicFrameLocks noGrp="1"/>
          </p:cNvGraphicFramePr>
          <p:nvPr/>
        </p:nvGraphicFramePr>
        <p:xfrm>
          <a:off x="5364088" y="4869160"/>
          <a:ext cx="648072" cy="720080"/>
        </p:xfrm>
        <a:graphic>
          <a:graphicData uri="http://schemas.openxmlformats.org/drawingml/2006/table">
            <a:tbl>
              <a:tblPr>
                <a:tableStyleId>{0505E3EF-67EA-436B-97B2-0124C06EBD24}</a:tableStyleId>
              </a:tblPr>
              <a:tblGrid>
                <a:gridCol w="648072"/>
              </a:tblGrid>
              <a:tr h="72008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25" name="Таблица 24"/>
          <p:cNvGraphicFramePr>
            <a:graphicFrameLocks noGrp="1"/>
          </p:cNvGraphicFramePr>
          <p:nvPr/>
        </p:nvGraphicFramePr>
        <p:xfrm>
          <a:off x="6012160" y="4869160"/>
          <a:ext cx="648072" cy="720080"/>
        </p:xfrm>
        <a:graphic>
          <a:graphicData uri="http://schemas.openxmlformats.org/drawingml/2006/table">
            <a:tbl>
              <a:tblPr>
                <a:tableStyleId>{0505E3EF-67EA-436B-97B2-0124C06EBD24}</a:tableStyleId>
              </a:tblPr>
              <a:tblGrid>
                <a:gridCol w="648072"/>
              </a:tblGrid>
              <a:tr h="72008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26" name="Таблица 25"/>
          <p:cNvGraphicFramePr>
            <a:graphicFrameLocks noGrp="1"/>
          </p:cNvGraphicFramePr>
          <p:nvPr/>
        </p:nvGraphicFramePr>
        <p:xfrm>
          <a:off x="6660232" y="4869160"/>
          <a:ext cx="648072" cy="720080"/>
        </p:xfrm>
        <a:graphic>
          <a:graphicData uri="http://schemas.openxmlformats.org/drawingml/2006/table">
            <a:tbl>
              <a:tblPr>
                <a:tableStyleId>{0505E3EF-67EA-436B-97B2-0124C06EBD24}</a:tableStyleId>
              </a:tblPr>
              <a:tblGrid>
                <a:gridCol w="648072"/>
              </a:tblGrid>
              <a:tr h="72008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27" name="Таблица 26"/>
          <p:cNvGraphicFramePr>
            <a:graphicFrameLocks noGrp="1"/>
          </p:cNvGraphicFramePr>
          <p:nvPr/>
        </p:nvGraphicFramePr>
        <p:xfrm>
          <a:off x="7308304" y="4869160"/>
          <a:ext cx="648072" cy="720080"/>
        </p:xfrm>
        <a:graphic>
          <a:graphicData uri="http://schemas.openxmlformats.org/drawingml/2006/table">
            <a:tbl>
              <a:tblPr>
                <a:tableStyleId>{0505E3EF-67EA-436B-97B2-0124C06EBD24}</a:tableStyleId>
              </a:tblPr>
              <a:tblGrid>
                <a:gridCol w="648072"/>
              </a:tblGrid>
              <a:tr h="72008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28" name="Таблица 27"/>
          <p:cNvGraphicFramePr>
            <a:graphicFrameLocks noGrp="1"/>
          </p:cNvGraphicFramePr>
          <p:nvPr/>
        </p:nvGraphicFramePr>
        <p:xfrm>
          <a:off x="1907704" y="3356992"/>
          <a:ext cx="648072" cy="720080"/>
        </p:xfrm>
        <a:graphic>
          <a:graphicData uri="http://schemas.openxmlformats.org/drawingml/2006/table">
            <a:tbl>
              <a:tblPr>
                <a:tableStyleId>{0505E3EF-67EA-436B-97B2-0124C06EBD24}</a:tableStyleId>
              </a:tblPr>
              <a:tblGrid>
                <a:gridCol w="648072"/>
              </a:tblGrid>
              <a:tr h="72008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29" name="Таблица 28"/>
          <p:cNvGraphicFramePr>
            <a:graphicFrameLocks noGrp="1"/>
          </p:cNvGraphicFramePr>
          <p:nvPr/>
        </p:nvGraphicFramePr>
        <p:xfrm>
          <a:off x="1043608" y="3356992"/>
          <a:ext cx="864096" cy="720080"/>
        </p:xfrm>
        <a:graphic>
          <a:graphicData uri="http://schemas.openxmlformats.org/drawingml/2006/table">
            <a:tbl>
              <a:tblPr>
                <a:tableStyleId>{0505E3EF-67EA-436B-97B2-0124C06EBD24}</a:tableStyleId>
              </a:tblPr>
              <a:tblGrid>
                <a:gridCol w="864096"/>
              </a:tblGrid>
              <a:tr h="72008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30" name="Таблица 29"/>
          <p:cNvGraphicFramePr>
            <a:graphicFrameLocks noGrp="1"/>
          </p:cNvGraphicFramePr>
          <p:nvPr/>
        </p:nvGraphicFramePr>
        <p:xfrm>
          <a:off x="1475656" y="1268760"/>
          <a:ext cx="864096" cy="792088"/>
        </p:xfrm>
        <a:graphic>
          <a:graphicData uri="http://schemas.openxmlformats.org/drawingml/2006/table">
            <a:tbl>
              <a:tblPr>
                <a:tableStyleId>{0505E3EF-67EA-436B-97B2-0124C06EBD24}</a:tableStyleId>
              </a:tblPr>
              <a:tblGrid>
                <a:gridCol w="864096"/>
              </a:tblGrid>
              <a:tr h="792088">
                <a:tc>
                  <a:txBody>
                    <a:bodyPr/>
                    <a:lstStyle/>
                    <a:p>
                      <a:pPr algn="ctr"/>
                      <a:r>
                        <a:rPr lang="ba-RU" sz="3600" b="1" dirty="0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Б</a:t>
                      </a:r>
                      <a:endParaRPr lang="ru-RU" sz="3600" b="1" dirty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31" name="Таблица 30"/>
          <p:cNvGraphicFramePr>
            <a:graphicFrameLocks noGrp="1"/>
          </p:cNvGraphicFramePr>
          <p:nvPr/>
        </p:nvGraphicFramePr>
        <p:xfrm>
          <a:off x="179512" y="3356992"/>
          <a:ext cx="899592" cy="720080"/>
        </p:xfrm>
        <a:graphic>
          <a:graphicData uri="http://schemas.openxmlformats.org/drawingml/2006/table">
            <a:tbl>
              <a:tblPr>
                <a:tableStyleId>{0505E3EF-67EA-436B-97B2-0124C06EBD24}</a:tableStyleId>
              </a:tblPr>
              <a:tblGrid>
                <a:gridCol w="899592"/>
              </a:tblGrid>
              <a:tr h="720080">
                <a:tc>
                  <a:txBody>
                    <a:bodyPr/>
                    <a:lstStyle/>
                    <a:p>
                      <a:pPr algn="ctr"/>
                      <a:r>
                        <a:rPr lang="ba-RU" sz="3600" b="1" dirty="0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Ә</a:t>
                      </a:r>
                      <a:endParaRPr lang="ru-RU" sz="3600" b="1" dirty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3203848" y="476672"/>
          <a:ext cx="792088" cy="5089586"/>
        </p:xfrm>
        <a:graphic>
          <a:graphicData uri="http://schemas.openxmlformats.org/drawingml/2006/table">
            <a:tbl>
              <a:tblPr firstRow="1" bandRow="1">
                <a:tableStyleId>{306799F8-075E-4A3A-A7F6-7FBC6576F1A4}</a:tableStyleId>
              </a:tblPr>
              <a:tblGrid>
                <a:gridCol w="792088"/>
              </a:tblGrid>
              <a:tr h="808941">
                <a:tc>
                  <a:txBody>
                    <a:bodyPr/>
                    <a:lstStyle/>
                    <a:p>
                      <a:pPr algn="ctr"/>
                      <a:r>
                        <a:rPr lang="ba-RU" sz="360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</a:t>
                      </a:r>
                      <a:endParaRPr lang="ru-RU" sz="3600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744593">
                <a:tc>
                  <a:txBody>
                    <a:bodyPr/>
                    <a:lstStyle/>
                    <a:p>
                      <a:pPr algn="ctr"/>
                      <a:r>
                        <a:rPr lang="ba-RU" sz="36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</a:t>
                      </a:r>
                      <a:endParaRPr lang="ru-RU" sz="36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606706">
                <a:tc>
                  <a:txBody>
                    <a:bodyPr/>
                    <a:lstStyle/>
                    <a:p>
                      <a:pPr algn="ctr"/>
                      <a:r>
                        <a:rPr lang="ba-RU" sz="36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Е</a:t>
                      </a:r>
                      <a:endParaRPr lang="ru-RU" sz="36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64786">
                <a:tc>
                  <a:txBody>
                    <a:bodyPr/>
                    <a:lstStyle/>
                    <a:p>
                      <a:pPr algn="ctr"/>
                      <a:r>
                        <a:rPr lang="ba-RU" sz="36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</a:t>
                      </a:r>
                      <a:endParaRPr lang="ru-RU" sz="36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76670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744593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744593">
                <a:tc>
                  <a:txBody>
                    <a:bodyPr/>
                    <a:lstStyle/>
                    <a:p>
                      <a:pPr algn="ctr"/>
                      <a:r>
                        <a:rPr lang="ba-RU" sz="36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</a:t>
                      </a:r>
                      <a:endParaRPr lang="ru-RU" sz="36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2339752" y="476672"/>
          <a:ext cx="864096" cy="808497"/>
        </p:xfrm>
        <a:graphic>
          <a:graphicData uri="http://schemas.openxmlformats.org/drawingml/2006/table">
            <a:tbl>
              <a:tblPr>
                <a:tableStyleId>{0505E3EF-67EA-436B-97B2-0124C06EBD24}</a:tableStyleId>
              </a:tblPr>
              <a:tblGrid>
                <a:gridCol w="864096"/>
              </a:tblGrid>
              <a:tr h="808497">
                <a:tc>
                  <a:txBody>
                    <a:bodyPr/>
                    <a:lstStyle/>
                    <a:p>
                      <a:pPr algn="ctr"/>
                      <a:r>
                        <a:rPr lang="ba-RU" sz="3600" b="1" dirty="0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</a:t>
                      </a:r>
                      <a:endParaRPr lang="ru-RU" sz="3600" b="1" dirty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2339752" y="1268760"/>
          <a:ext cx="864096" cy="792088"/>
        </p:xfrm>
        <a:graphic>
          <a:graphicData uri="http://schemas.openxmlformats.org/drawingml/2006/table">
            <a:tbl>
              <a:tblPr>
                <a:tableStyleId>{0505E3EF-67EA-436B-97B2-0124C06EBD24}</a:tableStyleId>
              </a:tblPr>
              <a:tblGrid>
                <a:gridCol w="864096"/>
              </a:tblGrid>
              <a:tr h="792088">
                <a:tc>
                  <a:txBody>
                    <a:bodyPr/>
                    <a:lstStyle/>
                    <a:p>
                      <a:pPr algn="ctr"/>
                      <a:r>
                        <a:rPr lang="ba-RU" sz="3600" b="1" dirty="0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Е</a:t>
                      </a:r>
                      <a:endParaRPr lang="ru-RU" sz="3600" b="1" dirty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3995936" y="1268760"/>
          <a:ext cx="864096" cy="792088"/>
        </p:xfrm>
        <a:graphic>
          <a:graphicData uri="http://schemas.openxmlformats.org/drawingml/2006/table">
            <a:tbl>
              <a:tblPr>
                <a:tableStyleId>{0505E3EF-67EA-436B-97B2-0124C06EBD24}</a:tableStyleId>
              </a:tblPr>
              <a:tblGrid>
                <a:gridCol w="864096"/>
              </a:tblGrid>
              <a:tr h="792088">
                <a:tc>
                  <a:txBody>
                    <a:bodyPr/>
                    <a:lstStyle/>
                    <a:p>
                      <a:pPr algn="ctr"/>
                      <a:r>
                        <a:rPr lang="ba-RU" sz="3600" b="1" dirty="0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</a:t>
                      </a:r>
                      <a:endParaRPr lang="ru-RU" sz="3600" b="1" dirty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4860032" y="1268760"/>
          <a:ext cx="864096" cy="720080"/>
        </p:xfrm>
        <a:graphic>
          <a:graphicData uri="http://schemas.openxmlformats.org/drawingml/2006/table">
            <a:tbl>
              <a:tblPr>
                <a:tableStyleId>{0505E3EF-67EA-436B-97B2-0124C06EBD24}</a:tableStyleId>
              </a:tblPr>
              <a:tblGrid>
                <a:gridCol w="864096"/>
              </a:tblGrid>
              <a:tr h="720080">
                <a:tc>
                  <a:txBody>
                    <a:bodyPr/>
                    <a:lstStyle/>
                    <a:p>
                      <a:pPr algn="ctr"/>
                      <a:r>
                        <a:rPr lang="ba-RU" sz="3600" b="1" dirty="0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Ә</a:t>
                      </a:r>
                      <a:endParaRPr lang="ru-RU" sz="3600" b="1" dirty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3995936" y="1988840"/>
          <a:ext cx="864096" cy="720081"/>
        </p:xfrm>
        <a:graphic>
          <a:graphicData uri="http://schemas.openxmlformats.org/drawingml/2006/table">
            <a:tbl>
              <a:tblPr>
                <a:tableStyleId>{0505E3EF-67EA-436B-97B2-0124C06EBD24}</a:tableStyleId>
              </a:tblPr>
              <a:tblGrid>
                <a:gridCol w="864096"/>
              </a:tblGrid>
              <a:tr h="720081">
                <a:tc>
                  <a:txBody>
                    <a:bodyPr/>
                    <a:lstStyle/>
                    <a:p>
                      <a:pPr algn="ctr"/>
                      <a:r>
                        <a:rPr lang="ba-RU" sz="3600" b="1" dirty="0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</a:t>
                      </a:r>
                      <a:endParaRPr lang="ru-RU" sz="3600" b="1" dirty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4860032" y="1988840"/>
          <a:ext cx="864096" cy="648072"/>
        </p:xfrm>
        <a:graphic>
          <a:graphicData uri="http://schemas.openxmlformats.org/drawingml/2006/table">
            <a:tbl>
              <a:tblPr>
                <a:tableStyleId>{0505E3EF-67EA-436B-97B2-0124C06EBD24}</a:tableStyleId>
              </a:tblPr>
              <a:tblGrid>
                <a:gridCol w="864096"/>
              </a:tblGrid>
              <a:tr h="648072">
                <a:tc>
                  <a:txBody>
                    <a:bodyPr/>
                    <a:lstStyle/>
                    <a:p>
                      <a:pPr algn="ctr"/>
                      <a:r>
                        <a:rPr lang="ba-RU" sz="3600" b="1" dirty="0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Е</a:t>
                      </a:r>
                      <a:endParaRPr lang="ru-RU" sz="3600" b="1" dirty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1" name="Таблица 10"/>
          <p:cNvGraphicFramePr>
            <a:graphicFrameLocks noGrp="1"/>
          </p:cNvGraphicFramePr>
          <p:nvPr/>
        </p:nvGraphicFramePr>
        <p:xfrm>
          <a:off x="5724128" y="1988840"/>
          <a:ext cx="864096" cy="720080"/>
        </p:xfrm>
        <a:graphic>
          <a:graphicData uri="http://schemas.openxmlformats.org/drawingml/2006/table">
            <a:tbl>
              <a:tblPr>
                <a:tableStyleId>{0505E3EF-67EA-436B-97B2-0124C06EBD24}</a:tableStyleId>
              </a:tblPr>
              <a:tblGrid>
                <a:gridCol w="864096"/>
              </a:tblGrid>
              <a:tr h="720080">
                <a:tc>
                  <a:txBody>
                    <a:bodyPr/>
                    <a:lstStyle/>
                    <a:p>
                      <a:pPr algn="ctr"/>
                      <a:r>
                        <a:rPr lang="ba-RU" sz="3600" b="1" dirty="0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Ҙ</a:t>
                      </a:r>
                      <a:endParaRPr lang="ru-RU" sz="3600" b="1" dirty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2" name="Таблица 11"/>
          <p:cNvGraphicFramePr>
            <a:graphicFrameLocks noGrp="1"/>
          </p:cNvGraphicFramePr>
          <p:nvPr/>
        </p:nvGraphicFramePr>
        <p:xfrm>
          <a:off x="3995936" y="2636912"/>
          <a:ext cx="864096" cy="720080"/>
        </p:xfrm>
        <a:graphic>
          <a:graphicData uri="http://schemas.openxmlformats.org/drawingml/2006/table">
            <a:tbl>
              <a:tblPr>
                <a:tableStyleId>{0505E3EF-67EA-436B-97B2-0124C06EBD24}</a:tableStyleId>
              </a:tblPr>
              <a:tblGrid>
                <a:gridCol w="864096"/>
              </a:tblGrid>
              <a:tr h="720080">
                <a:tc>
                  <a:txBody>
                    <a:bodyPr/>
                    <a:lstStyle/>
                    <a:p>
                      <a:pPr algn="ctr"/>
                      <a:endParaRPr lang="ru-RU" sz="3600" b="1" dirty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3" name="Таблица 12"/>
          <p:cNvGraphicFramePr>
            <a:graphicFrameLocks noGrp="1"/>
          </p:cNvGraphicFramePr>
          <p:nvPr/>
        </p:nvGraphicFramePr>
        <p:xfrm>
          <a:off x="4860032" y="2636912"/>
          <a:ext cx="864096" cy="720080"/>
        </p:xfrm>
        <a:graphic>
          <a:graphicData uri="http://schemas.openxmlformats.org/drawingml/2006/table">
            <a:tbl>
              <a:tblPr>
                <a:tableStyleId>{0505E3EF-67EA-436B-97B2-0124C06EBD24}</a:tableStyleId>
              </a:tblPr>
              <a:tblGrid>
                <a:gridCol w="864096"/>
              </a:tblGrid>
              <a:tr h="720080">
                <a:tc>
                  <a:txBody>
                    <a:bodyPr/>
                    <a:lstStyle/>
                    <a:p>
                      <a:endParaRPr lang="ru-RU" b="1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4" name="Таблица 13"/>
          <p:cNvGraphicFramePr>
            <a:graphicFrameLocks noGrp="1"/>
          </p:cNvGraphicFramePr>
          <p:nvPr/>
        </p:nvGraphicFramePr>
        <p:xfrm>
          <a:off x="5724128" y="2636912"/>
          <a:ext cx="864096" cy="720080"/>
        </p:xfrm>
        <a:graphic>
          <a:graphicData uri="http://schemas.openxmlformats.org/drawingml/2006/table">
            <a:tbl>
              <a:tblPr>
                <a:tableStyleId>{0505E3EF-67EA-436B-97B2-0124C06EBD24}</a:tableStyleId>
              </a:tblPr>
              <a:tblGrid>
                <a:gridCol w="864096"/>
              </a:tblGrid>
              <a:tr h="72008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5" name="Таблица 14"/>
          <p:cNvGraphicFramePr>
            <a:graphicFrameLocks noGrp="1"/>
          </p:cNvGraphicFramePr>
          <p:nvPr/>
        </p:nvGraphicFramePr>
        <p:xfrm>
          <a:off x="6588224" y="2636912"/>
          <a:ext cx="864096" cy="720080"/>
        </p:xfrm>
        <a:graphic>
          <a:graphicData uri="http://schemas.openxmlformats.org/drawingml/2006/table">
            <a:tbl>
              <a:tblPr>
                <a:tableStyleId>{0505E3EF-67EA-436B-97B2-0124C06EBD24}</a:tableStyleId>
              </a:tblPr>
              <a:tblGrid>
                <a:gridCol w="864096"/>
              </a:tblGrid>
              <a:tr h="72008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6" name="Таблица 15"/>
          <p:cNvGraphicFramePr>
            <a:graphicFrameLocks noGrp="1"/>
          </p:cNvGraphicFramePr>
          <p:nvPr/>
        </p:nvGraphicFramePr>
        <p:xfrm>
          <a:off x="7452320" y="2636912"/>
          <a:ext cx="864096" cy="720080"/>
        </p:xfrm>
        <a:graphic>
          <a:graphicData uri="http://schemas.openxmlformats.org/drawingml/2006/table">
            <a:tbl>
              <a:tblPr>
                <a:tableStyleId>{0505E3EF-67EA-436B-97B2-0124C06EBD24}</a:tableStyleId>
              </a:tblPr>
              <a:tblGrid>
                <a:gridCol w="864096"/>
              </a:tblGrid>
              <a:tr h="72008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7" name="Таблица 16"/>
          <p:cNvGraphicFramePr>
            <a:graphicFrameLocks noGrp="1"/>
          </p:cNvGraphicFramePr>
          <p:nvPr/>
        </p:nvGraphicFramePr>
        <p:xfrm>
          <a:off x="3995936" y="476672"/>
          <a:ext cx="864096" cy="792088"/>
        </p:xfrm>
        <a:graphic>
          <a:graphicData uri="http://schemas.openxmlformats.org/drawingml/2006/table">
            <a:tbl>
              <a:tblPr>
                <a:tableStyleId>{0505E3EF-67EA-436B-97B2-0124C06EBD24}</a:tableStyleId>
              </a:tblPr>
              <a:tblGrid>
                <a:gridCol w="864096"/>
              </a:tblGrid>
              <a:tr h="792088">
                <a:tc>
                  <a:txBody>
                    <a:bodyPr/>
                    <a:lstStyle/>
                    <a:p>
                      <a:pPr algn="ctr"/>
                      <a:r>
                        <a:rPr lang="ba-RU" sz="3600" b="1" dirty="0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Ҙ</a:t>
                      </a:r>
                      <a:endParaRPr lang="ru-RU" sz="3600" b="1" dirty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8" name="Таблица 17"/>
          <p:cNvGraphicFramePr>
            <a:graphicFrameLocks noGrp="1"/>
          </p:cNvGraphicFramePr>
          <p:nvPr/>
        </p:nvGraphicFramePr>
        <p:xfrm>
          <a:off x="2555776" y="3356992"/>
          <a:ext cx="648072" cy="720080"/>
        </p:xfrm>
        <a:graphic>
          <a:graphicData uri="http://schemas.openxmlformats.org/drawingml/2006/table">
            <a:tbl>
              <a:tblPr>
                <a:tableStyleId>{0505E3EF-67EA-436B-97B2-0124C06EBD24}</a:tableStyleId>
              </a:tblPr>
              <a:tblGrid>
                <a:gridCol w="648072"/>
              </a:tblGrid>
              <a:tr h="72008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9" name="Таблица 18"/>
          <p:cNvGraphicFramePr>
            <a:graphicFrameLocks noGrp="1"/>
          </p:cNvGraphicFramePr>
          <p:nvPr/>
        </p:nvGraphicFramePr>
        <p:xfrm>
          <a:off x="2555776" y="4077073"/>
          <a:ext cx="648072" cy="720079"/>
        </p:xfrm>
        <a:graphic>
          <a:graphicData uri="http://schemas.openxmlformats.org/drawingml/2006/table">
            <a:tbl>
              <a:tblPr>
                <a:tableStyleId>{0505E3EF-67EA-436B-97B2-0124C06EBD24}</a:tableStyleId>
              </a:tblPr>
              <a:tblGrid>
                <a:gridCol w="648072"/>
              </a:tblGrid>
              <a:tr h="720079">
                <a:tc>
                  <a:txBody>
                    <a:bodyPr/>
                    <a:lstStyle/>
                    <a:p>
                      <a:pPr algn="ctr"/>
                      <a:r>
                        <a:rPr lang="ba-RU" sz="3600" b="1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Ш</a:t>
                      </a:r>
                      <a:endParaRPr lang="ru-RU" sz="3600" b="1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20" name="Таблица 19"/>
          <p:cNvGraphicFramePr>
            <a:graphicFrameLocks noGrp="1"/>
          </p:cNvGraphicFramePr>
          <p:nvPr/>
        </p:nvGraphicFramePr>
        <p:xfrm>
          <a:off x="3995936" y="4077072"/>
          <a:ext cx="720080" cy="792088"/>
        </p:xfrm>
        <a:graphic>
          <a:graphicData uri="http://schemas.openxmlformats.org/drawingml/2006/table">
            <a:tbl>
              <a:tblPr>
                <a:tableStyleId>{0505E3EF-67EA-436B-97B2-0124C06EBD24}</a:tableStyleId>
              </a:tblPr>
              <a:tblGrid>
                <a:gridCol w="720080"/>
              </a:tblGrid>
              <a:tr h="792088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21" name="Таблица 20"/>
          <p:cNvGraphicFramePr>
            <a:graphicFrameLocks noGrp="1"/>
          </p:cNvGraphicFramePr>
          <p:nvPr/>
        </p:nvGraphicFramePr>
        <p:xfrm>
          <a:off x="3995936" y="4869160"/>
          <a:ext cx="720080" cy="720080"/>
        </p:xfrm>
        <a:graphic>
          <a:graphicData uri="http://schemas.openxmlformats.org/drawingml/2006/table">
            <a:tbl>
              <a:tblPr>
                <a:tableStyleId>{0505E3EF-67EA-436B-97B2-0124C06EBD24}</a:tableStyleId>
              </a:tblPr>
              <a:tblGrid>
                <a:gridCol w="720080"/>
              </a:tblGrid>
              <a:tr h="72008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22" name="Таблица 21"/>
          <p:cNvGraphicFramePr>
            <a:graphicFrameLocks noGrp="1"/>
          </p:cNvGraphicFramePr>
          <p:nvPr/>
        </p:nvGraphicFramePr>
        <p:xfrm>
          <a:off x="4716016" y="4869160"/>
          <a:ext cx="648072" cy="720080"/>
        </p:xfrm>
        <a:graphic>
          <a:graphicData uri="http://schemas.openxmlformats.org/drawingml/2006/table">
            <a:tbl>
              <a:tblPr>
                <a:tableStyleId>{0505E3EF-67EA-436B-97B2-0124C06EBD24}</a:tableStyleId>
              </a:tblPr>
              <a:tblGrid>
                <a:gridCol w="648072"/>
              </a:tblGrid>
              <a:tr h="72008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23" name="Таблица 22"/>
          <p:cNvGraphicFramePr>
            <a:graphicFrameLocks noGrp="1"/>
          </p:cNvGraphicFramePr>
          <p:nvPr/>
        </p:nvGraphicFramePr>
        <p:xfrm>
          <a:off x="5364088" y="4869160"/>
          <a:ext cx="648072" cy="720080"/>
        </p:xfrm>
        <a:graphic>
          <a:graphicData uri="http://schemas.openxmlformats.org/drawingml/2006/table">
            <a:tbl>
              <a:tblPr>
                <a:tableStyleId>{0505E3EF-67EA-436B-97B2-0124C06EBD24}</a:tableStyleId>
              </a:tblPr>
              <a:tblGrid>
                <a:gridCol w="648072"/>
              </a:tblGrid>
              <a:tr h="72008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24" name="Таблица 23"/>
          <p:cNvGraphicFramePr>
            <a:graphicFrameLocks noGrp="1"/>
          </p:cNvGraphicFramePr>
          <p:nvPr/>
        </p:nvGraphicFramePr>
        <p:xfrm>
          <a:off x="6012160" y="4869160"/>
          <a:ext cx="648072" cy="720080"/>
        </p:xfrm>
        <a:graphic>
          <a:graphicData uri="http://schemas.openxmlformats.org/drawingml/2006/table">
            <a:tbl>
              <a:tblPr>
                <a:tableStyleId>{0505E3EF-67EA-436B-97B2-0124C06EBD24}</a:tableStyleId>
              </a:tblPr>
              <a:tblGrid>
                <a:gridCol w="648072"/>
              </a:tblGrid>
              <a:tr h="72008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25" name="Таблица 24"/>
          <p:cNvGraphicFramePr>
            <a:graphicFrameLocks noGrp="1"/>
          </p:cNvGraphicFramePr>
          <p:nvPr/>
        </p:nvGraphicFramePr>
        <p:xfrm>
          <a:off x="6660232" y="4869160"/>
          <a:ext cx="648072" cy="720080"/>
        </p:xfrm>
        <a:graphic>
          <a:graphicData uri="http://schemas.openxmlformats.org/drawingml/2006/table">
            <a:tbl>
              <a:tblPr>
                <a:tableStyleId>{0505E3EF-67EA-436B-97B2-0124C06EBD24}</a:tableStyleId>
              </a:tblPr>
              <a:tblGrid>
                <a:gridCol w="648072"/>
              </a:tblGrid>
              <a:tr h="72008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26" name="Таблица 25"/>
          <p:cNvGraphicFramePr>
            <a:graphicFrameLocks noGrp="1"/>
          </p:cNvGraphicFramePr>
          <p:nvPr/>
        </p:nvGraphicFramePr>
        <p:xfrm>
          <a:off x="7308304" y="4869160"/>
          <a:ext cx="648072" cy="720080"/>
        </p:xfrm>
        <a:graphic>
          <a:graphicData uri="http://schemas.openxmlformats.org/drawingml/2006/table">
            <a:tbl>
              <a:tblPr>
                <a:tableStyleId>{0505E3EF-67EA-436B-97B2-0124C06EBD24}</a:tableStyleId>
              </a:tblPr>
              <a:tblGrid>
                <a:gridCol w="648072"/>
              </a:tblGrid>
              <a:tr h="72008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27" name="Таблица 26"/>
          <p:cNvGraphicFramePr>
            <a:graphicFrameLocks noGrp="1"/>
          </p:cNvGraphicFramePr>
          <p:nvPr/>
        </p:nvGraphicFramePr>
        <p:xfrm>
          <a:off x="1907704" y="3356992"/>
          <a:ext cx="648072" cy="720080"/>
        </p:xfrm>
        <a:graphic>
          <a:graphicData uri="http://schemas.openxmlformats.org/drawingml/2006/table">
            <a:tbl>
              <a:tblPr>
                <a:tableStyleId>{0505E3EF-67EA-436B-97B2-0124C06EBD24}</a:tableStyleId>
              </a:tblPr>
              <a:tblGrid>
                <a:gridCol w="648072"/>
              </a:tblGrid>
              <a:tr h="72008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28" name="Таблица 27"/>
          <p:cNvGraphicFramePr>
            <a:graphicFrameLocks noGrp="1"/>
          </p:cNvGraphicFramePr>
          <p:nvPr/>
        </p:nvGraphicFramePr>
        <p:xfrm>
          <a:off x="179512" y="3356992"/>
          <a:ext cx="899592" cy="720080"/>
        </p:xfrm>
        <a:graphic>
          <a:graphicData uri="http://schemas.openxmlformats.org/drawingml/2006/table">
            <a:tbl>
              <a:tblPr>
                <a:tableStyleId>{0505E3EF-67EA-436B-97B2-0124C06EBD24}</a:tableStyleId>
              </a:tblPr>
              <a:tblGrid>
                <a:gridCol w="899592"/>
              </a:tblGrid>
              <a:tr h="720080">
                <a:tc>
                  <a:txBody>
                    <a:bodyPr/>
                    <a:lstStyle/>
                    <a:p>
                      <a:pPr algn="ctr"/>
                      <a:r>
                        <a:rPr lang="ba-RU" sz="3600" b="1" dirty="0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Ә</a:t>
                      </a:r>
                      <a:endParaRPr lang="ru-RU" sz="3600" b="1" dirty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29" name="Таблица 28"/>
          <p:cNvGraphicFramePr>
            <a:graphicFrameLocks noGrp="1"/>
          </p:cNvGraphicFramePr>
          <p:nvPr/>
        </p:nvGraphicFramePr>
        <p:xfrm>
          <a:off x="1043608" y="3356992"/>
          <a:ext cx="864096" cy="720080"/>
        </p:xfrm>
        <a:graphic>
          <a:graphicData uri="http://schemas.openxmlformats.org/drawingml/2006/table">
            <a:tbl>
              <a:tblPr>
                <a:tableStyleId>{0505E3EF-67EA-436B-97B2-0124C06EBD24}</a:tableStyleId>
              </a:tblPr>
              <a:tblGrid>
                <a:gridCol w="864096"/>
              </a:tblGrid>
              <a:tr h="72008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30" name="Таблица 29"/>
          <p:cNvGraphicFramePr>
            <a:graphicFrameLocks noGrp="1"/>
          </p:cNvGraphicFramePr>
          <p:nvPr/>
        </p:nvGraphicFramePr>
        <p:xfrm>
          <a:off x="1475656" y="1268760"/>
          <a:ext cx="864096" cy="792088"/>
        </p:xfrm>
        <a:graphic>
          <a:graphicData uri="http://schemas.openxmlformats.org/drawingml/2006/table">
            <a:tbl>
              <a:tblPr>
                <a:tableStyleId>{0505E3EF-67EA-436B-97B2-0124C06EBD24}</a:tableStyleId>
              </a:tblPr>
              <a:tblGrid>
                <a:gridCol w="864096"/>
              </a:tblGrid>
              <a:tr h="792088">
                <a:tc>
                  <a:txBody>
                    <a:bodyPr/>
                    <a:lstStyle/>
                    <a:p>
                      <a:pPr algn="ctr"/>
                      <a:r>
                        <a:rPr lang="ba-RU" sz="3600" b="1" dirty="0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Б</a:t>
                      </a:r>
                      <a:endParaRPr lang="ru-RU" sz="3600" b="1" dirty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3203848" y="476672"/>
          <a:ext cx="792088" cy="5089586"/>
        </p:xfrm>
        <a:graphic>
          <a:graphicData uri="http://schemas.openxmlformats.org/drawingml/2006/table">
            <a:tbl>
              <a:tblPr firstRow="1" bandRow="1">
                <a:tableStyleId>{306799F8-075E-4A3A-A7F6-7FBC6576F1A4}</a:tableStyleId>
              </a:tblPr>
              <a:tblGrid>
                <a:gridCol w="792088"/>
              </a:tblGrid>
              <a:tr h="808941">
                <a:tc>
                  <a:txBody>
                    <a:bodyPr/>
                    <a:lstStyle/>
                    <a:p>
                      <a:pPr algn="ctr"/>
                      <a:r>
                        <a:rPr lang="ba-RU" sz="360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</a:t>
                      </a:r>
                      <a:endParaRPr lang="ru-RU" sz="3600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744593">
                <a:tc>
                  <a:txBody>
                    <a:bodyPr/>
                    <a:lstStyle/>
                    <a:p>
                      <a:pPr algn="ctr"/>
                      <a:r>
                        <a:rPr lang="ba-RU" sz="36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</a:t>
                      </a:r>
                      <a:endParaRPr lang="ru-RU" sz="36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606706">
                <a:tc>
                  <a:txBody>
                    <a:bodyPr/>
                    <a:lstStyle/>
                    <a:p>
                      <a:pPr algn="ctr"/>
                      <a:r>
                        <a:rPr lang="ba-RU" sz="36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Е</a:t>
                      </a:r>
                      <a:endParaRPr lang="ru-RU" sz="36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64786">
                <a:tc>
                  <a:txBody>
                    <a:bodyPr/>
                    <a:lstStyle/>
                    <a:p>
                      <a:pPr algn="ctr"/>
                      <a:r>
                        <a:rPr lang="ba-RU" sz="36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</a:t>
                      </a:r>
                      <a:endParaRPr lang="ru-RU" sz="36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76670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744593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744593">
                <a:tc>
                  <a:txBody>
                    <a:bodyPr/>
                    <a:lstStyle/>
                    <a:p>
                      <a:pPr algn="ctr"/>
                      <a:r>
                        <a:rPr lang="ba-RU" sz="36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</a:t>
                      </a:r>
                      <a:endParaRPr lang="ru-RU" sz="36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2339752" y="476672"/>
          <a:ext cx="864096" cy="808497"/>
        </p:xfrm>
        <a:graphic>
          <a:graphicData uri="http://schemas.openxmlformats.org/drawingml/2006/table">
            <a:tbl>
              <a:tblPr>
                <a:tableStyleId>{0505E3EF-67EA-436B-97B2-0124C06EBD24}</a:tableStyleId>
              </a:tblPr>
              <a:tblGrid>
                <a:gridCol w="864096"/>
              </a:tblGrid>
              <a:tr h="808497">
                <a:tc>
                  <a:txBody>
                    <a:bodyPr/>
                    <a:lstStyle/>
                    <a:p>
                      <a:pPr algn="ctr"/>
                      <a:r>
                        <a:rPr lang="ba-RU" sz="3600" b="1" dirty="0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</a:t>
                      </a:r>
                      <a:endParaRPr lang="ru-RU" sz="3600" b="1" dirty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2339752" y="1268760"/>
          <a:ext cx="864096" cy="792088"/>
        </p:xfrm>
        <a:graphic>
          <a:graphicData uri="http://schemas.openxmlformats.org/drawingml/2006/table">
            <a:tbl>
              <a:tblPr>
                <a:tableStyleId>{0505E3EF-67EA-436B-97B2-0124C06EBD24}</a:tableStyleId>
              </a:tblPr>
              <a:tblGrid>
                <a:gridCol w="864096"/>
              </a:tblGrid>
              <a:tr h="792088">
                <a:tc>
                  <a:txBody>
                    <a:bodyPr/>
                    <a:lstStyle/>
                    <a:p>
                      <a:pPr algn="ctr"/>
                      <a:r>
                        <a:rPr lang="ba-RU" sz="3600" b="1" dirty="0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Е</a:t>
                      </a:r>
                      <a:endParaRPr lang="ru-RU" sz="3600" b="1" dirty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3995936" y="1268760"/>
          <a:ext cx="864096" cy="792088"/>
        </p:xfrm>
        <a:graphic>
          <a:graphicData uri="http://schemas.openxmlformats.org/drawingml/2006/table">
            <a:tbl>
              <a:tblPr>
                <a:tableStyleId>{0505E3EF-67EA-436B-97B2-0124C06EBD24}</a:tableStyleId>
              </a:tblPr>
              <a:tblGrid>
                <a:gridCol w="864096"/>
              </a:tblGrid>
              <a:tr h="792088">
                <a:tc>
                  <a:txBody>
                    <a:bodyPr/>
                    <a:lstStyle/>
                    <a:p>
                      <a:pPr algn="ctr"/>
                      <a:r>
                        <a:rPr lang="ba-RU" sz="3600" b="1" dirty="0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</a:t>
                      </a:r>
                      <a:endParaRPr lang="ru-RU" sz="3600" b="1" dirty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4860032" y="1268760"/>
          <a:ext cx="864096" cy="720080"/>
        </p:xfrm>
        <a:graphic>
          <a:graphicData uri="http://schemas.openxmlformats.org/drawingml/2006/table">
            <a:tbl>
              <a:tblPr>
                <a:tableStyleId>{0505E3EF-67EA-436B-97B2-0124C06EBD24}</a:tableStyleId>
              </a:tblPr>
              <a:tblGrid>
                <a:gridCol w="864096"/>
              </a:tblGrid>
              <a:tr h="720080">
                <a:tc>
                  <a:txBody>
                    <a:bodyPr/>
                    <a:lstStyle/>
                    <a:p>
                      <a:pPr algn="ctr"/>
                      <a:r>
                        <a:rPr lang="ba-RU" sz="3600" b="1" dirty="0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Ә</a:t>
                      </a:r>
                      <a:endParaRPr lang="ru-RU" sz="3600" b="1" dirty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3995936" y="1988840"/>
          <a:ext cx="864096" cy="720081"/>
        </p:xfrm>
        <a:graphic>
          <a:graphicData uri="http://schemas.openxmlformats.org/drawingml/2006/table">
            <a:tbl>
              <a:tblPr>
                <a:tableStyleId>{0505E3EF-67EA-436B-97B2-0124C06EBD24}</a:tableStyleId>
              </a:tblPr>
              <a:tblGrid>
                <a:gridCol w="864096"/>
              </a:tblGrid>
              <a:tr h="720081">
                <a:tc>
                  <a:txBody>
                    <a:bodyPr/>
                    <a:lstStyle/>
                    <a:p>
                      <a:pPr algn="ctr"/>
                      <a:r>
                        <a:rPr lang="ba-RU" sz="3600" b="1" dirty="0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</a:t>
                      </a:r>
                      <a:endParaRPr lang="ru-RU" sz="3600" b="1" dirty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1" name="Таблица 10"/>
          <p:cNvGraphicFramePr>
            <a:graphicFrameLocks noGrp="1"/>
          </p:cNvGraphicFramePr>
          <p:nvPr/>
        </p:nvGraphicFramePr>
        <p:xfrm>
          <a:off x="4860032" y="1988840"/>
          <a:ext cx="864096" cy="648072"/>
        </p:xfrm>
        <a:graphic>
          <a:graphicData uri="http://schemas.openxmlformats.org/drawingml/2006/table">
            <a:tbl>
              <a:tblPr>
                <a:tableStyleId>{0505E3EF-67EA-436B-97B2-0124C06EBD24}</a:tableStyleId>
              </a:tblPr>
              <a:tblGrid>
                <a:gridCol w="864096"/>
              </a:tblGrid>
              <a:tr h="648072">
                <a:tc>
                  <a:txBody>
                    <a:bodyPr/>
                    <a:lstStyle/>
                    <a:p>
                      <a:pPr algn="ctr"/>
                      <a:r>
                        <a:rPr lang="ba-RU" sz="3600" b="1" dirty="0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Е</a:t>
                      </a:r>
                      <a:endParaRPr lang="ru-RU" sz="3600" b="1" dirty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2" name="Таблица 11"/>
          <p:cNvGraphicFramePr>
            <a:graphicFrameLocks noGrp="1"/>
          </p:cNvGraphicFramePr>
          <p:nvPr/>
        </p:nvGraphicFramePr>
        <p:xfrm>
          <a:off x="5724128" y="1988840"/>
          <a:ext cx="864096" cy="720080"/>
        </p:xfrm>
        <a:graphic>
          <a:graphicData uri="http://schemas.openxmlformats.org/drawingml/2006/table">
            <a:tbl>
              <a:tblPr>
                <a:tableStyleId>{0505E3EF-67EA-436B-97B2-0124C06EBD24}</a:tableStyleId>
              </a:tblPr>
              <a:tblGrid>
                <a:gridCol w="864096"/>
              </a:tblGrid>
              <a:tr h="720080">
                <a:tc>
                  <a:txBody>
                    <a:bodyPr/>
                    <a:lstStyle/>
                    <a:p>
                      <a:pPr algn="ctr"/>
                      <a:r>
                        <a:rPr lang="ba-RU" sz="3600" b="1" dirty="0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Ҙ</a:t>
                      </a:r>
                      <a:endParaRPr lang="ru-RU" sz="3600" b="1" dirty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3" name="Таблица 12"/>
          <p:cNvGraphicFramePr>
            <a:graphicFrameLocks noGrp="1"/>
          </p:cNvGraphicFramePr>
          <p:nvPr/>
        </p:nvGraphicFramePr>
        <p:xfrm>
          <a:off x="3995936" y="2636912"/>
          <a:ext cx="864096" cy="720080"/>
        </p:xfrm>
        <a:graphic>
          <a:graphicData uri="http://schemas.openxmlformats.org/drawingml/2006/table">
            <a:tbl>
              <a:tblPr>
                <a:tableStyleId>{0505E3EF-67EA-436B-97B2-0124C06EBD24}</a:tableStyleId>
              </a:tblPr>
              <a:tblGrid>
                <a:gridCol w="864096"/>
              </a:tblGrid>
              <a:tr h="720080">
                <a:tc>
                  <a:txBody>
                    <a:bodyPr/>
                    <a:lstStyle/>
                    <a:p>
                      <a:pPr algn="ctr"/>
                      <a:r>
                        <a:rPr lang="ba-RU" sz="3600" b="1" dirty="0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Ү</a:t>
                      </a:r>
                      <a:endParaRPr lang="ru-RU" sz="3600" b="1" dirty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4" name="Таблица 13"/>
          <p:cNvGraphicFramePr>
            <a:graphicFrameLocks noGrp="1"/>
          </p:cNvGraphicFramePr>
          <p:nvPr/>
        </p:nvGraphicFramePr>
        <p:xfrm>
          <a:off x="4860032" y="2636912"/>
          <a:ext cx="864096" cy="720080"/>
        </p:xfrm>
        <a:graphic>
          <a:graphicData uri="http://schemas.openxmlformats.org/drawingml/2006/table">
            <a:tbl>
              <a:tblPr>
                <a:tableStyleId>{0505E3EF-67EA-436B-97B2-0124C06EBD24}</a:tableStyleId>
              </a:tblPr>
              <a:tblGrid>
                <a:gridCol w="864096"/>
              </a:tblGrid>
              <a:tr h="720080">
                <a:tc>
                  <a:txBody>
                    <a:bodyPr/>
                    <a:lstStyle/>
                    <a:p>
                      <a:r>
                        <a:rPr lang="ba-RU" sz="3600" b="1" dirty="0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Ң</a:t>
                      </a:r>
                      <a:endParaRPr lang="ru-RU" sz="3600" b="1" dirty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5" name="Таблица 14"/>
          <p:cNvGraphicFramePr>
            <a:graphicFrameLocks noGrp="1"/>
          </p:cNvGraphicFramePr>
          <p:nvPr/>
        </p:nvGraphicFramePr>
        <p:xfrm>
          <a:off x="5724128" y="2636912"/>
          <a:ext cx="864096" cy="720080"/>
        </p:xfrm>
        <a:graphic>
          <a:graphicData uri="http://schemas.openxmlformats.org/drawingml/2006/table">
            <a:tbl>
              <a:tblPr>
                <a:tableStyleId>{0505E3EF-67EA-436B-97B2-0124C06EBD24}</a:tableStyleId>
              </a:tblPr>
              <a:tblGrid>
                <a:gridCol w="864096"/>
              </a:tblGrid>
              <a:tr h="720080">
                <a:tc>
                  <a:txBody>
                    <a:bodyPr/>
                    <a:lstStyle/>
                    <a:p>
                      <a:pPr algn="ctr"/>
                      <a:r>
                        <a:rPr lang="ba-RU" sz="3600" b="1" dirty="0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Е</a:t>
                      </a:r>
                      <a:endParaRPr lang="ru-RU" sz="3600" b="1" dirty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6" name="Таблица 15"/>
          <p:cNvGraphicFramePr>
            <a:graphicFrameLocks noGrp="1"/>
          </p:cNvGraphicFramePr>
          <p:nvPr/>
        </p:nvGraphicFramePr>
        <p:xfrm>
          <a:off x="6588224" y="2636912"/>
          <a:ext cx="864096" cy="720080"/>
        </p:xfrm>
        <a:graphic>
          <a:graphicData uri="http://schemas.openxmlformats.org/drawingml/2006/table">
            <a:tbl>
              <a:tblPr>
                <a:tableStyleId>{0505E3EF-67EA-436B-97B2-0124C06EBD24}</a:tableStyleId>
              </a:tblPr>
              <a:tblGrid>
                <a:gridCol w="864096"/>
              </a:tblGrid>
              <a:tr h="720080">
                <a:tc>
                  <a:txBody>
                    <a:bodyPr/>
                    <a:lstStyle/>
                    <a:p>
                      <a:r>
                        <a:rPr lang="ba-RU" sz="3600" b="1" dirty="0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Л</a:t>
                      </a:r>
                      <a:endParaRPr lang="ru-RU" sz="3600" b="1" dirty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7" name="Таблица 16"/>
          <p:cNvGraphicFramePr>
            <a:graphicFrameLocks noGrp="1"/>
          </p:cNvGraphicFramePr>
          <p:nvPr/>
        </p:nvGraphicFramePr>
        <p:xfrm>
          <a:off x="7452320" y="2636912"/>
          <a:ext cx="864096" cy="720080"/>
        </p:xfrm>
        <a:graphic>
          <a:graphicData uri="http://schemas.openxmlformats.org/drawingml/2006/table">
            <a:tbl>
              <a:tblPr>
                <a:tableStyleId>{0505E3EF-67EA-436B-97B2-0124C06EBD24}</a:tableStyleId>
              </a:tblPr>
              <a:tblGrid>
                <a:gridCol w="864096"/>
              </a:tblGrid>
              <a:tr h="720080">
                <a:tc>
                  <a:txBody>
                    <a:bodyPr/>
                    <a:lstStyle/>
                    <a:p>
                      <a:r>
                        <a:rPr lang="ba-RU" sz="3600" b="1" dirty="0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Л</a:t>
                      </a:r>
                      <a:endParaRPr lang="ru-RU" sz="3600" b="1" dirty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8" name="Таблица 17"/>
          <p:cNvGraphicFramePr>
            <a:graphicFrameLocks noGrp="1"/>
          </p:cNvGraphicFramePr>
          <p:nvPr/>
        </p:nvGraphicFramePr>
        <p:xfrm>
          <a:off x="3995936" y="476672"/>
          <a:ext cx="864096" cy="792088"/>
        </p:xfrm>
        <a:graphic>
          <a:graphicData uri="http://schemas.openxmlformats.org/drawingml/2006/table">
            <a:tbl>
              <a:tblPr>
                <a:tableStyleId>{0505E3EF-67EA-436B-97B2-0124C06EBD24}</a:tableStyleId>
              </a:tblPr>
              <a:tblGrid>
                <a:gridCol w="864096"/>
              </a:tblGrid>
              <a:tr h="792088">
                <a:tc>
                  <a:txBody>
                    <a:bodyPr/>
                    <a:lstStyle/>
                    <a:p>
                      <a:pPr algn="ctr"/>
                      <a:r>
                        <a:rPr lang="ba-RU" sz="3600" b="1" dirty="0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Ҙ</a:t>
                      </a:r>
                      <a:endParaRPr lang="ru-RU" sz="3600" b="1" dirty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9" name="Таблица 18"/>
          <p:cNvGraphicFramePr>
            <a:graphicFrameLocks noGrp="1"/>
          </p:cNvGraphicFramePr>
          <p:nvPr/>
        </p:nvGraphicFramePr>
        <p:xfrm>
          <a:off x="2555776" y="3356992"/>
          <a:ext cx="648072" cy="720080"/>
        </p:xfrm>
        <a:graphic>
          <a:graphicData uri="http://schemas.openxmlformats.org/drawingml/2006/table">
            <a:tbl>
              <a:tblPr>
                <a:tableStyleId>{0505E3EF-67EA-436B-97B2-0124C06EBD24}</a:tableStyleId>
              </a:tblPr>
              <a:tblGrid>
                <a:gridCol w="648072"/>
              </a:tblGrid>
              <a:tr h="72008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20" name="Таблица 19"/>
          <p:cNvGraphicFramePr>
            <a:graphicFrameLocks noGrp="1"/>
          </p:cNvGraphicFramePr>
          <p:nvPr/>
        </p:nvGraphicFramePr>
        <p:xfrm>
          <a:off x="2555776" y="4077073"/>
          <a:ext cx="648072" cy="720079"/>
        </p:xfrm>
        <a:graphic>
          <a:graphicData uri="http://schemas.openxmlformats.org/drawingml/2006/table">
            <a:tbl>
              <a:tblPr>
                <a:tableStyleId>{0505E3EF-67EA-436B-97B2-0124C06EBD24}</a:tableStyleId>
              </a:tblPr>
              <a:tblGrid>
                <a:gridCol w="648072"/>
              </a:tblGrid>
              <a:tr h="720079">
                <a:tc>
                  <a:txBody>
                    <a:bodyPr/>
                    <a:lstStyle/>
                    <a:p>
                      <a:pPr algn="ctr"/>
                      <a:r>
                        <a:rPr lang="ba-RU" sz="3600" b="1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Ш</a:t>
                      </a:r>
                      <a:endParaRPr lang="ru-RU" sz="3600" b="1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21" name="Таблица 20"/>
          <p:cNvGraphicFramePr>
            <a:graphicFrameLocks noGrp="1"/>
          </p:cNvGraphicFramePr>
          <p:nvPr/>
        </p:nvGraphicFramePr>
        <p:xfrm>
          <a:off x="3995936" y="4077072"/>
          <a:ext cx="720080" cy="792088"/>
        </p:xfrm>
        <a:graphic>
          <a:graphicData uri="http://schemas.openxmlformats.org/drawingml/2006/table">
            <a:tbl>
              <a:tblPr>
                <a:tableStyleId>{0505E3EF-67EA-436B-97B2-0124C06EBD24}</a:tableStyleId>
              </a:tblPr>
              <a:tblGrid>
                <a:gridCol w="720080"/>
              </a:tblGrid>
              <a:tr h="792088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22" name="Таблица 21"/>
          <p:cNvGraphicFramePr>
            <a:graphicFrameLocks noGrp="1"/>
          </p:cNvGraphicFramePr>
          <p:nvPr/>
        </p:nvGraphicFramePr>
        <p:xfrm>
          <a:off x="3995936" y="4869160"/>
          <a:ext cx="720080" cy="720080"/>
        </p:xfrm>
        <a:graphic>
          <a:graphicData uri="http://schemas.openxmlformats.org/drawingml/2006/table">
            <a:tbl>
              <a:tblPr>
                <a:tableStyleId>{0505E3EF-67EA-436B-97B2-0124C06EBD24}</a:tableStyleId>
              </a:tblPr>
              <a:tblGrid>
                <a:gridCol w="720080"/>
              </a:tblGrid>
              <a:tr h="72008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23" name="Таблица 22"/>
          <p:cNvGraphicFramePr>
            <a:graphicFrameLocks noGrp="1"/>
          </p:cNvGraphicFramePr>
          <p:nvPr/>
        </p:nvGraphicFramePr>
        <p:xfrm>
          <a:off x="4716016" y="4869160"/>
          <a:ext cx="648072" cy="720080"/>
        </p:xfrm>
        <a:graphic>
          <a:graphicData uri="http://schemas.openxmlformats.org/drawingml/2006/table">
            <a:tbl>
              <a:tblPr>
                <a:tableStyleId>{0505E3EF-67EA-436B-97B2-0124C06EBD24}</a:tableStyleId>
              </a:tblPr>
              <a:tblGrid>
                <a:gridCol w="648072"/>
              </a:tblGrid>
              <a:tr h="72008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24" name="Таблица 23"/>
          <p:cNvGraphicFramePr>
            <a:graphicFrameLocks noGrp="1"/>
          </p:cNvGraphicFramePr>
          <p:nvPr/>
        </p:nvGraphicFramePr>
        <p:xfrm>
          <a:off x="5364088" y="4869160"/>
          <a:ext cx="648072" cy="720080"/>
        </p:xfrm>
        <a:graphic>
          <a:graphicData uri="http://schemas.openxmlformats.org/drawingml/2006/table">
            <a:tbl>
              <a:tblPr>
                <a:tableStyleId>{0505E3EF-67EA-436B-97B2-0124C06EBD24}</a:tableStyleId>
              </a:tblPr>
              <a:tblGrid>
                <a:gridCol w="648072"/>
              </a:tblGrid>
              <a:tr h="72008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25" name="Таблица 24"/>
          <p:cNvGraphicFramePr>
            <a:graphicFrameLocks noGrp="1"/>
          </p:cNvGraphicFramePr>
          <p:nvPr/>
        </p:nvGraphicFramePr>
        <p:xfrm>
          <a:off x="6012160" y="4869160"/>
          <a:ext cx="648072" cy="720080"/>
        </p:xfrm>
        <a:graphic>
          <a:graphicData uri="http://schemas.openxmlformats.org/drawingml/2006/table">
            <a:tbl>
              <a:tblPr>
                <a:tableStyleId>{0505E3EF-67EA-436B-97B2-0124C06EBD24}</a:tableStyleId>
              </a:tblPr>
              <a:tblGrid>
                <a:gridCol w="648072"/>
              </a:tblGrid>
              <a:tr h="72008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26" name="Таблица 25"/>
          <p:cNvGraphicFramePr>
            <a:graphicFrameLocks noGrp="1"/>
          </p:cNvGraphicFramePr>
          <p:nvPr/>
        </p:nvGraphicFramePr>
        <p:xfrm>
          <a:off x="6660232" y="4869160"/>
          <a:ext cx="648072" cy="720080"/>
        </p:xfrm>
        <a:graphic>
          <a:graphicData uri="http://schemas.openxmlformats.org/drawingml/2006/table">
            <a:tbl>
              <a:tblPr>
                <a:tableStyleId>{0505E3EF-67EA-436B-97B2-0124C06EBD24}</a:tableStyleId>
              </a:tblPr>
              <a:tblGrid>
                <a:gridCol w="648072"/>
              </a:tblGrid>
              <a:tr h="72008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27" name="Таблица 26"/>
          <p:cNvGraphicFramePr>
            <a:graphicFrameLocks noGrp="1"/>
          </p:cNvGraphicFramePr>
          <p:nvPr/>
        </p:nvGraphicFramePr>
        <p:xfrm>
          <a:off x="7308304" y="4869160"/>
          <a:ext cx="648072" cy="720080"/>
        </p:xfrm>
        <a:graphic>
          <a:graphicData uri="http://schemas.openxmlformats.org/drawingml/2006/table">
            <a:tbl>
              <a:tblPr>
                <a:tableStyleId>{0505E3EF-67EA-436B-97B2-0124C06EBD24}</a:tableStyleId>
              </a:tblPr>
              <a:tblGrid>
                <a:gridCol w="648072"/>
              </a:tblGrid>
              <a:tr h="72008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28" name="Таблица 27"/>
          <p:cNvGraphicFramePr>
            <a:graphicFrameLocks noGrp="1"/>
          </p:cNvGraphicFramePr>
          <p:nvPr/>
        </p:nvGraphicFramePr>
        <p:xfrm>
          <a:off x="1907704" y="3356992"/>
          <a:ext cx="648072" cy="720080"/>
        </p:xfrm>
        <a:graphic>
          <a:graphicData uri="http://schemas.openxmlformats.org/drawingml/2006/table">
            <a:tbl>
              <a:tblPr>
                <a:tableStyleId>{0505E3EF-67EA-436B-97B2-0124C06EBD24}</a:tableStyleId>
              </a:tblPr>
              <a:tblGrid>
                <a:gridCol w="648072"/>
              </a:tblGrid>
              <a:tr h="72008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29" name="Таблица 28"/>
          <p:cNvGraphicFramePr>
            <a:graphicFrameLocks noGrp="1"/>
          </p:cNvGraphicFramePr>
          <p:nvPr/>
        </p:nvGraphicFramePr>
        <p:xfrm>
          <a:off x="179512" y="3356992"/>
          <a:ext cx="899592" cy="720080"/>
        </p:xfrm>
        <a:graphic>
          <a:graphicData uri="http://schemas.openxmlformats.org/drawingml/2006/table">
            <a:tbl>
              <a:tblPr>
                <a:tableStyleId>{0505E3EF-67EA-436B-97B2-0124C06EBD24}</a:tableStyleId>
              </a:tblPr>
              <a:tblGrid>
                <a:gridCol w="899592"/>
              </a:tblGrid>
              <a:tr h="720080">
                <a:tc>
                  <a:txBody>
                    <a:bodyPr/>
                    <a:lstStyle/>
                    <a:p>
                      <a:pPr algn="ctr"/>
                      <a:r>
                        <a:rPr lang="ba-RU" sz="3600" b="1" dirty="0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Ә</a:t>
                      </a:r>
                      <a:endParaRPr lang="ru-RU" sz="3600" b="1" dirty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30" name="Таблица 29"/>
          <p:cNvGraphicFramePr>
            <a:graphicFrameLocks noGrp="1"/>
          </p:cNvGraphicFramePr>
          <p:nvPr/>
        </p:nvGraphicFramePr>
        <p:xfrm>
          <a:off x="1043608" y="3356992"/>
          <a:ext cx="864096" cy="720080"/>
        </p:xfrm>
        <a:graphic>
          <a:graphicData uri="http://schemas.openxmlformats.org/drawingml/2006/table">
            <a:tbl>
              <a:tblPr>
                <a:tableStyleId>{0505E3EF-67EA-436B-97B2-0124C06EBD24}</a:tableStyleId>
              </a:tblPr>
              <a:tblGrid>
                <a:gridCol w="864096"/>
              </a:tblGrid>
              <a:tr h="72008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31" name="Таблица 30"/>
          <p:cNvGraphicFramePr>
            <a:graphicFrameLocks noGrp="1"/>
          </p:cNvGraphicFramePr>
          <p:nvPr/>
        </p:nvGraphicFramePr>
        <p:xfrm>
          <a:off x="1475656" y="1268760"/>
          <a:ext cx="864096" cy="792088"/>
        </p:xfrm>
        <a:graphic>
          <a:graphicData uri="http://schemas.openxmlformats.org/drawingml/2006/table">
            <a:tbl>
              <a:tblPr>
                <a:tableStyleId>{0505E3EF-67EA-436B-97B2-0124C06EBD24}</a:tableStyleId>
              </a:tblPr>
              <a:tblGrid>
                <a:gridCol w="864096"/>
              </a:tblGrid>
              <a:tr h="792088">
                <a:tc>
                  <a:txBody>
                    <a:bodyPr/>
                    <a:lstStyle/>
                    <a:p>
                      <a:pPr algn="ctr"/>
                      <a:r>
                        <a:rPr lang="ba-RU" sz="3600" b="1" dirty="0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Б</a:t>
                      </a:r>
                      <a:endParaRPr lang="ru-RU" sz="3600" b="1" dirty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32" name="Таблица 31"/>
          <p:cNvGraphicFramePr>
            <a:graphicFrameLocks noGrp="1"/>
          </p:cNvGraphicFramePr>
          <p:nvPr/>
        </p:nvGraphicFramePr>
        <p:xfrm>
          <a:off x="8244408" y="2636912"/>
          <a:ext cx="720080" cy="720080"/>
        </p:xfrm>
        <a:graphic>
          <a:graphicData uri="http://schemas.openxmlformats.org/drawingml/2006/table">
            <a:tbl>
              <a:tblPr>
                <a:tableStyleId>{0505E3EF-67EA-436B-97B2-0124C06EBD24}</a:tableStyleId>
              </a:tblPr>
              <a:tblGrid>
                <a:gridCol w="720080"/>
              </a:tblGrid>
              <a:tr h="720080">
                <a:tc>
                  <a:txBody>
                    <a:bodyPr/>
                    <a:lstStyle/>
                    <a:p>
                      <a:pPr algn="ctr"/>
                      <a:r>
                        <a:rPr lang="ba-RU" sz="3600" b="1" dirty="0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Е</a:t>
                      </a:r>
                      <a:endParaRPr lang="ru-RU" sz="3600" b="1" dirty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3203848" y="476672"/>
          <a:ext cx="792088" cy="5089586"/>
        </p:xfrm>
        <a:graphic>
          <a:graphicData uri="http://schemas.openxmlformats.org/drawingml/2006/table">
            <a:tbl>
              <a:tblPr firstRow="1" bandRow="1">
                <a:tableStyleId>{306799F8-075E-4A3A-A7F6-7FBC6576F1A4}</a:tableStyleId>
              </a:tblPr>
              <a:tblGrid>
                <a:gridCol w="792088"/>
              </a:tblGrid>
              <a:tr h="808941">
                <a:tc>
                  <a:txBody>
                    <a:bodyPr/>
                    <a:lstStyle/>
                    <a:p>
                      <a:pPr algn="ctr"/>
                      <a:r>
                        <a:rPr lang="ba-RU" sz="360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</a:t>
                      </a:r>
                      <a:endParaRPr lang="ru-RU" sz="3600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744593">
                <a:tc>
                  <a:txBody>
                    <a:bodyPr/>
                    <a:lstStyle/>
                    <a:p>
                      <a:pPr algn="ctr"/>
                      <a:r>
                        <a:rPr lang="ba-RU" sz="36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</a:t>
                      </a:r>
                      <a:endParaRPr lang="ru-RU" sz="36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606706">
                <a:tc>
                  <a:txBody>
                    <a:bodyPr/>
                    <a:lstStyle/>
                    <a:p>
                      <a:pPr algn="ctr"/>
                      <a:r>
                        <a:rPr lang="ba-RU" sz="36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Е</a:t>
                      </a:r>
                      <a:endParaRPr lang="ru-RU" sz="36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64786">
                <a:tc>
                  <a:txBody>
                    <a:bodyPr/>
                    <a:lstStyle/>
                    <a:p>
                      <a:pPr algn="ctr"/>
                      <a:r>
                        <a:rPr lang="ba-RU" sz="36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</a:t>
                      </a:r>
                      <a:endParaRPr lang="ru-RU" sz="36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766706">
                <a:tc>
                  <a:txBody>
                    <a:bodyPr/>
                    <a:lstStyle/>
                    <a:p>
                      <a:pPr algn="ctr"/>
                      <a:r>
                        <a:rPr lang="ba-RU" sz="36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</a:t>
                      </a:r>
                      <a:endParaRPr lang="ru-RU" sz="36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744593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744593">
                <a:tc>
                  <a:txBody>
                    <a:bodyPr/>
                    <a:lstStyle/>
                    <a:p>
                      <a:pPr algn="ctr"/>
                      <a:r>
                        <a:rPr lang="ba-RU" sz="36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</a:t>
                      </a:r>
                      <a:endParaRPr lang="ru-RU" sz="36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2339752" y="476672"/>
          <a:ext cx="864096" cy="808497"/>
        </p:xfrm>
        <a:graphic>
          <a:graphicData uri="http://schemas.openxmlformats.org/drawingml/2006/table">
            <a:tbl>
              <a:tblPr>
                <a:tableStyleId>{0505E3EF-67EA-436B-97B2-0124C06EBD24}</a:tableStyleId>
              </a:tblPr>
              <a:tblGrid>
                <a:gridCol w="864096"/>
              </a:tblGrid>
              <a:tr h="808497">
                <a:tc>
                  <a:txBody>
                    <a:bodyPr/>
                    <a:lstStyle/>
                    <a:p>
                      <a:pPr algn="ctr"/>
                      <a:r>
                        <a:rPr lang="ba-RU" sz="3600" b="1" dirty="0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</a:t>
                      </a:r>
                      <a:endParaRPr lang="ru-RU" sz="3600" b="1" dirty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2339752" y="1268760"/>
          <a:ext cx="864096" cy="792088"/>
        </p:xfrm>
        <a:graphic>
          <a:graphicData uri="http://schemas.openxmlformats.org/drawingml/2006/table">
            <a:tbl>
              <a:tblPr>
                <a:tableStyleId>{0505E3EF-67EA-436B-97B2-0124C06EBD24}</a:tableStyleId>
              </a:tblPr>
              <a:tblGrid>
                <a:gridCol w="864096"/>
              </a:tblGrid>
              <a:tr h="792088">
                <a:tc>
                  <a:txBody>
                    <a:bodyPr/>
                    <a:lstStyle/>
                    <a:p>
                      <a:pPr algn="ctr"/>
                      <a:r>
                        <a:rPr lang="ba-RU" sz="3600" b="1" dirty="0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Е</a:t>
                      </a:r>
                      <a:endParaRPr lang="ru-RU" sz="3600" b="1" dirty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3995936" y="1268760"/>
          <a:ext cx="864096" cy="792088"/>
        </p:xfrm>
        <a:graphic>
          <a:graphicData uri="http://schemas.openxmlformats.org/drawingml/2006/table">
            <a:tbl>
              <a:tblPr>
                <a:tableStyleId>{0505E3EF-67EA-436B-97B2-0124C06EBD24}</a:tableStyleId>
              </a:tblPr>
              <a:tblGrid>
                <a:gridCol w="864096"/>
              </a:tblGrid>
              <a:tr h="792088">
                <a:tc>
                  <a:txBody>
                    <a:bodyPr/>
                    <a:lstStyle/>
                    <a:p>
                      <a:pPr algn="ctr"/>
                      <a:r>
                        <a:rPr lang="ba-RU" sz="3600" b="1" dirty="0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</a:t>
                      </a:r>
                      <a:endParaRPr lang="ru-RU" sz="3600" b="1" dirty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4860032" y="1268760"/>
          <a:ext cx="864096" cy="720080"/>
        </p:xfrm>
        <a:graphic>
          <a:graphicData uri="http://schemas.openxmlformats.org/drawingml/2006/table">
            <a:tbl>
              <a:tblPr>
                <a:tableStyleId>{0505E3EF-67EA-436B-97B2-0124C06EBD24}</a:tableStyleId>
              </a:tblPr>
              <a:tblGrid>
                <a:gridCol w="864096"/>
              </a:tblGrid>
              <a:tr h="720080">
                <a:tc>
                  <a:txBody>
                    <a:bodyPr/>
                    <a:lstStyle/>
                    <a:p>
                      <a:pPr algn="ctr"/>
                      <a:r>
                        <a:rPr lang="ba-RU" sz="3600" b="1" dirty="0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Ә</a:t>
                      </a:r>
                      <a:endParaRPr lang="ru-RU" sz="3600" b="1" dirty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3995936" y="1988840"/>
          <a:ext cx="864096" cy="720081"/>
        </p:xfrm>
        <a:graphic>
          <a:graphicData uri="http://schemas.openxmlformats.org/drawingml/2006/table">
            <a:tbl>
              <a:tblPr>
                <a:tableStyleId>{0505E3EF-67EA-436B-97B2-0124C06EBD24}</a:tableStyleId>
              </a:tblPr>
              <a:tblGrid>
                <a:gridCol w="864096"/>
              </a:tblGrid>
              <a:tr h="720081">
                <a:tc>
                  <a:txBody>
                    <a:bodyPr/>
                    <a:lstStyle/>
                    <a:p>
                      <a:pPr algn="ctr"/>
                      <a:r>
                        <a:rPr lang="ba-RU" sz="3600" b="1" dirty="0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</a:t>
                      </a:r>
                      <a:endParaRPr lang="ru-RU" sz="3600" b="1" dirty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4860032" y="1988840"/>
          <a:ext cx="864096" cy="648072"/>
        </p:xfrm>
        <a:graphic>
          <a:graphicData uri="http://schemas.openxmlformats.org/drawingml/2006/table">
            <a:tbl>
              <a:tblPr>
                <a:tableStyleId>{0505E3EF-67EA-436B-97B2-0124C06EBD24}</a:tableStyleId>
              </a:tblPr>
              <a:tblGrid>
                <a:gridCol w="864096"/>
              </a:tblGrid>
              <a:tr h="648072">
                <a:tc>
                  <a:txBody>
                    <a:bodyPr/>
                    <a:lstStyle/>
                    <a:p>
                      <a:pPr algn="ctr"/>
                      <a:r>
                        <a:rPr lang="ba-RU" sz="3600" b="1" dirty="0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Е</a:t>
                      </a:r>
                      <a:endParaRPr lang="ru-RU" sz="3600" b="1" dirty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1" name="Таблица 10"/>
          <p:cNvGraphicFramePr>
            <a:graphicFrameLocks noGrp="1"/>
          </p:cNvGraphicFramePr>
          <p:nvPr/>
        </p:nvGraphicFramePr>
        <p:xfrm>
          <a:off x="5724128" y="1988840"/>
          <a:ext cx="864096" cy="720080"/>
        </p:xfrm>
        <a:graphic>
          <a:graphicData uri="http://schemas.openxmlformats.org/drawingml/2006/table">
            <a:tbl>
              <a:tblPr>
                <a:tableStyleId>{0505E3EF-67EA-436B-97B2-0124C06EBD24}</a:tableStyleId>
              </a:tblPr>
              <a:tblGrid>
                <a:gridCol w="864096"/>
              </a:tblGrid>
              <a:tr h="720080">
                <a:tc>
                  <a:txBody>
                    <a:bodyPr/>
                    <a:lstStyle/>
                    <a:p>
                      <a:pPr algn="ctr"/>
                      <a:r>
                        <a:rPr lang="ba-RU" sz="3600" b="1" dirty="0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Ҙ</a:t>
                      </a:r>
                      <a:endParaRPr lang="ru-RU" sz="3600" b="1" dirty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2" name="Таблица 11"/>
          <p:cNvGraphicFramePr>
            <a:graphicFrameLocks noGrp="1"/>
          </p:cNvGraphicFramePr>
          <p:nvPr/>
        </p:nvGraphicFramePr>
        <p:xfrm>
          <a:off x="3995936" y="2636912"/>
          <a:ext cx="864096" cy="720080"/>
        </p:xfrm>
        <a:graphic>
          <a:graphicData uri="http://schemas.openxmlformats.org/drawingml/2006/table">
            <a:tbl>
              <a:tblPr>
                <a:tableStyleId>{0505E3EF-67EA-436B-97B2-0124C06EBD24}</a:tableStyleId>
              </a:tblPr>
              <a:tblGrid>
                <a:gridCol w="864096"/>
              </a:tblGrid>
              <a:tr h="720080">
                <a:tc>
                  <a:txBody>
                    <a:bodyPr/>
                    <a:lstStyle/>
                    <a:p>
                      <a:pPr algn="ctr"/>
                      <a:r>
                        <a:rPr lang="ba-RU" sz="3600" b="1" dirty="0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Ү</a:t>
                      </a:r>
                      <a:endParaRPr lang="ru-RU" sz="3600" b="1" dirty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3" name="Таблица 12"/>
          <p:cNvGraphicFramePr>
            <a:graphicFrameLocks noGrp="1"/>
          </p:cNvGraphicFramePr>
          <p:nvPr/>
        </p:nvGraphicFramePr>
        <p:xfrm>
          <a:off x="4860032" y="2636912"/>
          <a:ext cx="864096" cy="720080"/>
        </p:xfrm>
        <a:graphic>
          <a:graphicData uri="http://schemas.openxmlformats.org/drawingml/2006/table">
            <a:tbl>
              <a:tblPr>
                <a:tableStyleId>{0505E3EF-67EA-436B-97B2-0124C06EBD24}</a:tableStyleId>
              </a:tblPr>
              <a:tblGrid>
                <a:gridCol w="864096"/>
              </a:tblGrid>
              <a:tr h="720080">
                <a:tc>
                  <a:txBody>
                    <a:bodyPr/>
                    <a:lstStyle/>
                    <a:p>
                      <a:r>
                        <a:rPr lang="ba-RU" sz="3600" b="1" dirty="0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Ң</a:t>
                      </a:r>
                      <a:endParaRPr lang="ru-RU" sz="3600" b="1" dirty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4" name="Таблица 13"/>
          <p:cNvGraphicFramePr>
            <a:graphicFrameLocks noGrp="1"/>
          </p:cNvGraphicFramePr>
          <p:nvPr/>
        </p:nvGraphicFramePr>
        <p:xfrm>
          <a:off x="5724128" y="2636912"/>
          <a:ext cx="864096" cy="720080"/>
        </p:xfrm>
        <a:graphic>
          <a:graphicData uri="http://schemas.openxmlformats.org/drawingml/2006/table">
            <a:tbl>
              <a:tblPr>
                <a:tableStyleId>{0505E3EF-67EA-436B-97B2-0124C06EBD24}</a:tableStyleId>
              </a:tblPr>
              <a:tblGrid>
                <a:gridCol w="864096"/>
              </a:tblGrid>
              <a:tr h="720080">
                <a:tc>
                  <a:txBody>
                    <a:bodyPr/>
                    <a:lstStyle/>
                    <a:p>
                      <a:pPr algn="ctr"/>
                      <a:r>
                        <a:rPr lang="ba-RU" sz="3600" b="1" dirty="0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Е</a:t>
                      </a:r>
                      <a:endParaRPr lang="ru-RU" sz="3600" b="1" dirty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5" name="Таблица 14"/>
          <p:cNvGraphicFramePr>
            <a:graphicFrameLocks noGrp="1"/>
          </p:cNvGraphicFramePr>
          <p:nvPr/>
        </p:nvGraphicFramePr>
        <p:xfrm>
          <a:off x="6588224" y="2636912"/>
          <a:ext cx="864096" cy="720080"/>
        </p:xfrm>
        <a:graphic>
          <a:graphicData uri="http://schemas.openxmlformats.org/drawingml/2006/table">
            <a:tbl>
              <a:tblPr>
                <a:tableStyleId>{0505E3EF-67EA-436B-97B2-0124C06EBD24}</a:tableStyleId>
              </a:tblPr>
              <a:tblGrid>
                <a:gridCol w="864096"/>
              </a:tblGrid>
              <a:tr h="720080">
                <a:tc>
                  <a:txBody>
                    <a:bodyPr/>
                    <a:lstStyle/>
                    <a:p>
                      <a:r>
                        <a:rPr lang="ba-RU" sz="3600" b="1" dirty="0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Л</a:t>
                      </a:r>
                      <a:endParaRPr lang="ru-RU" sz="3600" b="1" dirty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6" name="Таблица 15"/>
          <p:cNvGraphicFramePr>
            <a:graphicFrameLocks noGrp="1"/>
          </p:cNvGraphicFramePr>
          <p:nvPr/>
        </p:nvGraphicFramePr>
        <p:xfrm>
          <a:off x="7452320" y="2636912"/>
          <a:ext cx="864096" cy="720080"/>
        </p:xfrm>
        <a:graphic>
          <a:graphicData uri="http://schemas.openxmlformats.org/drawingml/2006/table">
            <a:tbl>
              <a:tblPr>
                <a:tableStyleId>{0505E3EF-67EA-436B-97B2-0124C06EBD24}</a:tableStyleId>
              </a:tblPr>
              <a:tblGrid>
                <a:gridCol w="864096"/>
              </a:tblGrid>
              <a:tr h="720080">
                <a:tc>
                  <a:txBody>
                    <a:bodyPr/>
                    <a:lstStyle/>
                    <a:p>
                      <a:r>
                        <a:rPr lang="ba-RU" sz="3600" b="1" dirty="0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Л</a:t>
                      </a:r>
                      <a:endParaRPr lang="ru-RU" sz="3600" b="1" dirty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7" name="Таблица 16"/>
          <p:cNvGraphicFramePr>
            <a:graphicFrameLocks noGrp="1"/>
          </p:cNvGraphicFramePr>
          <p:nvPr/>
        </p:nvGraphicFramePr>
        <p:xfrm>
          <a:off x="3995936" y="476672"/>
          <a:ext cx="864096" cy="792088"/>
        </p:xfrm>
        <a:graphic>
          <a:graphicData uri="http://schemas.openxmlformats.org/drawingml/2006/table">
            <a:tbl>
              <a:tblPr>
                <a:tableStyleId>{0505E3EF-67EA-436B-97B2-0124C06EBD24}</a:tableStyleId>
              </a:tblPr>
              <a:tblGrid>
                <a:gridCol w="864096"/>
              </a:tblGrid>
              <a:tr h="792088">
                <a:tc>
                  <a:txBody>
                    <a:bodyPr/>
                    <a:lstStyle/>
                    <a:p>
                      <a:pPr algn="ctr"/>
                      <a:r>
                        <a:rPr lang="ba-RU" sz="3600" b="1" dirty="0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Ҙ</a:t>
                      </a:r>
                      <a:endParaRPr lang="ru-RU" sz="3600" b="1" dirty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8" name="Таблица 17"/>
          <p:cNvGraphicFramePr>
            <a:graphicFrameLocks noGrp="1"/>
          </p:cNvGraphicFramePr>
          <p:nvPr/>
        </p:nvGraphicFramePr>
        <p:xfrm>
          <a:off x="2555776" y="3356992"/>
          <a:ext cx="648072" cy="720080"/>
        </p:xfrm>
        <a:graphic>
          <a:graphicData uri="http://schemas.openxmlformats.org/drawingml/2006/table">
            <a:tbl>
              <a:tblPr>
                <a:tableStyleId>{0505E3EF-67EA-436B-97B2-0124C06EBD24}</a:tableStyleId>
              </a:tblPr>
              <a:tblGrid>
                <a:gridCol w="648072"/>
              </a:tblGrid>
              <a:tr h="720080">
                <a:tc>
                  <a:txBody>
                    <a:bodyPr/>
                    <a:lstStyle/>
                    <a:p>
                      <a:pPr algn="ctr"/>
                      <a:r>
                        <a:rPr lang="ba-RU" sz="3600" b="1" dirty="0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Е</a:t>
                      </a:r>
                      <a:endParaRPr lang="ru-RU" sz="3600" b="1" dirty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9" name="Таблица 18"/>
          <p:cNvGraphicFramePr>
            <a:graphicFrameLocks noGrp="1"/>
          </p:cNvGraphicFramePr>
          <p:nvPr/>
        </p:nvGraphicFramePr>
        <p:xfrm>
          <a:off x="2555776" y="4077073"/>
          <a:ext cx="648072" cy="720079"/>
        </p:xfrm>
        <a:graphic>
          <a:graphicData uri="http://schemas.openxmlformats.org/drawingml/2006/table">
            <a:tbl>
              <a:tblPr>
                <a:tableStyleId>{0505E3EF-67EA-436B-97B2-0124C06EBD24}</a:tableStyleId>
              </a:tblPr>
              <a:tblGrid>
                <a:gridCol w="648072"/>
              </a:tblGrid>
              <a:tr h="720079">
                <a:tc>
                  <a:txBody>
                    <a:bodyPr/>
                    <a:lstStyle/>
                    <a:p>
                      <a:pPr algn="ctr"/>
                      <a:r>
                        <a:rPr lang="ba-RU" sz="3600" b="1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Ш</a:t>
                      </a:r>
                      <a:endParaRPr lang="ru-RU" sz="3600" b="1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20" name="Таблица 19"/>
          <p:cNvGraphicFramePr>
            <a:graphicFrameLocks noGrp="1"/>
          </p:cNvGraphicFramePr>
          <p:nvPr/>
        </p:nvGraphicFramePr>
        <p:xfrm>
          <a:off x="3995936" y="4077072"/>
          <a:ext cx="720080" cy="792088"/>
        </p:xfrm>
        <a:graphic>
          <a:graphicData uri="http://schemas.openxmlformats.org/drawingml/2006/table">
            <a:tbl>
              <a:tblPr>
                <a:tableStyleId>{0505E3EF-67EA-436B-97B2-0124C06EBD24}</a:tableStyleId>
              </a:tblPr>
              <a:tblGrid>
                <a:gridCol w="720080"/>
              </a:tblGrid>
              <a:tr h="792088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21" name="Таблица 20"/>
          <p:cNvGraphicFramePr>
            <a:graphicFrameLocks noGrp="1"/>
          </p:cNvGraphicFramePr>
          <p:nvPr/>
        </p:nvGraphicFramePr>
        <p:xfrm>
          <a:off x="3995936" y="4869160"/>
          <a:ext cx="720080" cy="720080"/>
        </p:xfrm>
        <a:graphic>
          <a:graphicData uri="http://schemas.openxmlformats.org/drawingml/2006/table">
            <a:tbl>
              <a:tblPr>
                <a:tableStyleId>{0505E3EF-67EA-436B-97B2-0124C06EBD24}</a:tableStyleId>
              </a:tblPr>
              <a:tblGrid>
                <a:gridCol w="720080"/>
              </a:tblGrid>
              <a:tr h="72008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22" name="Таблица 21"/>
          <p:cNvGraphicFramePr>
            <a:graphicFrameLocks noGrp="1"/>
          </p:cNvGraphicFramePr>
          <p:nvPr/>
        </p:nvGraphicFramePr>
        <p:xfrm>
          <a:off x="4716016" y="4869160"/>
          <a:ext cx="648072" cy="720080"/>
        </p:xfrm>
        <a:graphic>
          <a:graphicData uri="http://schemas.openxmlformats.org/drawingml/2006/table">
            <a:tbl>
              <a:tblPr>
                <a:tableStyleId>{0505E3EF-67EA-436B-97B2-0124C06EBD24}</a:tableStyleId>
              </a:tblPr>
              <a:tblGrid>
                <a:gridCol w="648072"/>
              </a:tblGrid>
              <a:tr h="72008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23" name="Таблица 22"/>
          <p:cNvGraphicFramePr>
            <a:graphicFrameLocks noGrp="1"/>
          </p:cNvGraphicFramePr>
          <p:nvPr/>
        </p:nvGraphicFramePr>
        <p:xfrm>
          <a:off x="5364088" y="4869160"/>
          <a:ext cx="648072" cy="720080"/>
        </p:xfrm>
        <a:graphic>
          <a:graphicData uri="http://schemas.openxmlformats.org/drawingml/2006/table">
            <a:tbl>
              <a:tblPr>
                <a:tableStyleId>{0505E3EF-67EA-436B-97B2-0124C06EBD24}</a:tableStyleId>
              </a:tblPr>
              <a:tblGrid>
                <a:gridCol w="648072"/>
              </a:tblGrid>
              <a:tr h="72008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24" name="Таблица 23"/>
          <p:cNvGraphicFramePr>
            <a:graphicFrameLocks noGrp="1"/>
          </p:cNvGraphicFramePr>
          <p:nvPr/>
        </p:nvGraphicFramePr>
        <p:xfrm>
          <a:off x="6012160" y="4869160"/>
          <a:ext cx="648072" cy="720080"/>
        </p:xfrm>
        <a:graphic>
          <a:graphicData uri="http://schemas.openxmlformats.org/drawingml/2006/table">
            <a:tbl>
              <a:tblPr>
                <a:tableStyleId>{0505E3EF-67EA-436B-97B2-0124C06EBD24}</a:tableStyleId>
              </a:tblPr>
              <a:tblGrid>
                <a:gridCol w="648072"/>
              </a:tblGrid>
              <a:tr h="72008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25" name="Таблица 24"/>
          <p:cNvGraphicFramePr>
            <a:graphicFrameLocks noGrp="1"/>
          </p:cNvGraphicFramePr>
          <p:nvPr/>
        </p:nvGraphicFramePr>
        <p:xfrm>
          <a:off x="6660232" y="4869160"/>
          <a:ext cx="648072" cy="720080"/>
        </p:xfrm>
        <a:graphic>
          <a:graphicData uri="http://schemas.openxmlformats.org/drawingml/2006/table">
            <a:tbl>
              <a:tblPr>
                <a:tableStyleId>{0505E3EF-67EA-436B-97B2-0124C06EBD24}</a:tableStyleId>
              </a:tblPr>
              <a:tblGrid>
                <a:gridCol w="648072"/>
              </a:tblGrid>
              <a:tr h="72008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26" name="Таблица 25"/>
          <p:cNvGraphicFramePr>
            <a:graphicFrameLocks noGrp="1"/>
          </p:cNvGraphicFramePr>
          <p:nvPr/>
        </p:nvGraphicFramePr>
        <p:xfrm>
          <a:off x="7308304" y="4869160"/>
          <a:ext cx="648072" cy="720080"/>
        </p:xfrm>
        <a:graphic>
          <a:graphicData uri="http://schemas.openxmlformats.org/drawingml/2006/table">
            <a:tbl>
              <a:tblPr>
                <a:tableStyleId>{0505E3EF-67EA-436B-97B2-0124C06EBD24}</a:tableStyleId>
              </a:tblPr>
              <a:tblGrid>
                <a:gridCol w="648072"/>
              </a:tblGrid>
              <a:tr h="72008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27" name="Таблица 26"/>
          <p:cNvGraphicFramePr>
            <a:graphicFrameLocks noGrp="1"/>
          </p:cNvGraphicFramePr>
          <p:nvPr/>
        </p:nvGraphicFramePr>
        <p:xfrm>
          <a:off x="1907704" y="3356992"/>
          <a:ext cx="648072" cy="720080"/>
        </p:xfrm>
        <a:graphic>
          <a:graphicData uri="http://schemas.openxmlformats.org/drawingml/2006/table">
            <a:tbl>
              <a:tblPr>
                <a:tableStyleId>{0505E3EF-67EA-436B-97B2-0124C06EBD24}</a:tableStyleId>
              </a:tblPr>
              <a:tblGrid>
                <a:gridCol w="648072"/>
              </a:tblGrid>
              <a:tr h="720080">
                <a:tc>
                  <a:txBody>
                    <a:bodyPr/>
                    <a:lstStyle/>
                    <a:p>
                      <a:pPr algn="ctr"/>
                      <a:r>
                        <a:rPr lang="ba-RU" sz="3600" b="1" dirty="0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Ҙ</a:t>
                      </a:r>
                      <a:endParaRPr lang="ru-RU" sz="3600" b="1" dirty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28" name="Таблица 27"/>
          <p:cNvGraphicFramePr>
            <a:graphicFrameLocks noGrp="1"/>
          </p:cNvGraphicFramePr>
          <p:nvPr/>
        </p:nvGraphicFramePr>
        <p:xfrm>
          <a:off x="179512" y="3356992"/>
          <a:ext cx="899592" cy="720080"/>
        </p:xfrm>
        <a:graphic>
          <a:graphicData uri="http://schemas.openxmlformats.org/drawingml/2006/table">
            <a:tbl>
              <a:tblPr>
                <a:tableStyleId>{0505E3EF-67EA-436B-97B2-0124C06EBD24}</a:tableStyleId>
              </a:tblPr>
              <a:tblGrid>
                <a:gridCol w="899592"/>
              </a:tblGrid>
              <a:tr h="720080">
                <a:tc>
                  <a:txBody>
                    <a:bodyPr/>
                    <a:lstStyle/>
                    <a:p>
                      <a:pPr algn="ctr"/>
                      <a:r>
                        <a:rPr lang="ba-RU" sz="3600" b="1" dirty="0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Ә</a:t>
                      </a:r>
                      <a:endParaRPr lang="ru-RU" sz="3600" b="1" dirty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29" name="Таблица 28"/>
          <p:cNvGraphicFramePr>
            <a:graphicFrameLocks noGrp="1"/>
          </p:cNvGraphicFramePr>
          <p:nvPr/>
        </p:nvGraphicFramePr>
        <p:xfrm>
          <a:off x="1043608" y="3356992"/>
          <a:ext cx="864096" cy="720080"/>
        </p:xfrm>
        <a:graphic>
          <a:graphicData uri="http://schemas.openxmlformats.org/drawingml/2006/table">
            <a:tbl>
              <a:tblPr>
                <a:tableStyleId>{0505E3EF-67EA-436B-97B2-0124C06EBD24}</a:tableStyleId>
              </a:tblPr>
              <a:tblGrid>
                <a:gridCol w="864096"/>
              </a:tblGrid>
              <a:tr h="720080">
                <a:tc>
                  <a:txBody>
                    <a:bodyPr/>
                    <a:lstStyle/>
                    <a:p>
                      <a:pPr algn="ctr"/>
                      <a:r>
                        <a:rPr lang="ba-RU" sz="3600" b="1" dirty="0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Ү</a:t>
                      </a:r>
                      <a:endParaRPr lang="ru-RU" sz="3600" b="1" dirty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30" name="Таблица 29"/>
          <p:cNvGraphicFramePr>
            <a:graphicFrameLocks noGrp="1"/>
          </p:cNvGraphicFramePr>
          <p:nvPr/>
        </p:nvGraphicFramePr>
        <p:xfrm>
          <a:off x="1475656" y="1268760"/>
          <a:ext cx="864096" cy="792088"/>
        </p:xfrm>
        <a:graphic>
          <a:graphicData uri="http://schemas.openxmlformats.org/drawingml/2006/table">
            <a:tbl>
              <a:tblPr>
                <a:tableStyleId>{0505E3EF-67EA-436B-97B2-0124C06EBD24}</a:tableStyleId>
              </a:tblPr>
              <a:tblGrid>
                <a:gridCol w="864096"/>
              </a:tblGrid>
              <a:tr h="792088">
                <a:tc>
                  <a:txBody>
                    <a:bodyPr/>
                    <a:lstStyle/>
                    <a:p>
                      <a:pPr algn="ctr"/>
                      <a:r>
                        <a:rPr lang="ba-RU" sz="3600" b="1" dirty="0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Б</a:t>
                      </a:r>
                      <a:endParaRPr lang="ru-RU" sz="3600" b="1" dirty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31" name="Таблица 30"/>
          <p:cNvGraphicFramePr>
            <a:graphicFrameLocks noGrp="1"/>
          </p:cNvGraphicFramePr>
          <p:nvPr/>
        </p:nvGraphicFramePr>
        <p:xfrm>
          <a:off x="8244408" y="2636912"/>
          <a:ext cx="720080" cy="720080"/>
        </p:xfrm>
        <a:graphic>
          <a:graphicData uri="http://schemas.openxmlformats.org/drawingml/2006/table">
            <a:tbl>
              <a:tblPr>
                <a:tableStyleId>{0505E3EF-67EA-436B-97B2-0124C06EBD24}</a:tableStyleId>
              </a:tblPr>
              <a:tblGrid>
                <a:gridCol w="720080"/>
              </a:tblGrid>
              <a:tr h="720080">
                <a:tc>
                  <a:txBody>
                    <a:bodyPr/>
                    <a:lstStyle/>
                    <a:p>
                      <a:pPr algn="ctr"/>
                      <a:r>
                        <a:rPr lang="ba-RU" sz="3600" b="1" dirty="0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Е</a:t>
                      </a:r>
                      <a:endParaRPr lang="ru-RU" sz="3600" b="1" dirty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3203848" y="476672"/>
          <a:ext cx="792088" cy="5089586"/>
        </p:xfrm>
        <a:graphic>
          <a:graphicData uri="http://schemas.openxmlformats.org/drawingml/2006/table">
            <a:tbl>
              <a:tblPr firstRow="1" bandRow="1">
                <a:tableStyleId>{306799F8-075E-4A3A-A7F6-7FBC6576F1A4}</a:tableStyleId>
              </a:tblPr>
              <a:tblGrid>
                <a:gridCol w="792088"/>
              </a:tblGrid>
              <a:tr h="808941">
                <a:tc>
                  <a:txBody>
                    <a:bodyPr/>
                    <a:lstStyle/>
                    <a:p>
                      <a:pPr algn="ctr"/>
                      <a:r>
                        <a:rPr lang="ba-RU" sz="360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</a:t>
                      </a:r>
                      <a:endParaRPr lang="ru-RU" sz="3600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744593">
                <a:tc>
                  <a:txBody>
                    <a:bodyPr/>
                    <a:lstStyle/>
                    <a:p>
                      <a:pPr algn="ctr"/>
                      <a:r>
                        <a:rPr lang="ba-RU" sz="36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</a:t>
                      </a:r>
                      <a:endParaRPr lang="ru-RU" sz="36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606706">
                <a:tc>
                  <a:txBody>
                    <a:bodyPr/>
                    <a:lstStyle/>
                    <a:p>
                      <a:pPr algn="ctr"/>
                      <a:r>
                        <a:rPr lang="ba-RU" sz="36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Е</a:t>
                      </a:r>
                      <a:endParaRPr lang="ru-RU" sz="36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64786">
                <a:tc>
                  <a:txBody>
                    <a:bodyPr/>
                    <a:lstStyle/>
                    <a:p>
                      <a:pPr algn="ctr"/>
                      <a:r>
                        <a:rPr lang="ba-RU" sz="36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</a:t>
                      </a:r>
                      <a:endParaRPr lang="ru-RU" sz="36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766706">
                <a:tc>
                  <a:txBody>
                    <a:bodyPr/>
                    <a:lstStyle/>
                    <a:p>
                      <a:pPr algn="ctr"/>
                      <a:r>
                        <a:rPr lang="ba-RU" sz="36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</a:t>
                      </a:r>
                      <a:endParaRPr lang="ru-RU" sz="36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744593">
                <a:tc>
                  <a:txBody>
                    <a:bodyPr/>
                    <a:lstStyle/>
                    <a:p>
                      <a:pPr algn="ctr"/>
                      <a:r>
                        <a:rPr lang="ba-RU" sz="36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Ә</a:t>
                      </a:r>
                      <a:endParaRPr lang="ru-RU" sz="36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744593">
                <a:tc>
                  <a:txBody>
                    <a:bodyPr/>
                    <a:lstStyle/>
                    <a:p>
                      <a:pPr algn="ctr"/>
                      <a:r>
                        <a:rPr lang="ba-RU" sz="36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</a:t>
                      </a:r>
                      <a:endParaRPr lang="ru-RU" sz="36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2339752" y="476672"/>
          <a:ext cx="864096" cy="808497"/>
        </p:xfrm>
        <a:graphic>
          <a:graphicData uri="http://schemas.openxmlformats.org/drawingml/2006/table">
            <a:tbl>
              <a:tblPr>
                <a:tableStyleId>{0505E3EF-67EA-436B-97B2-0124C06EBD24}</a:tableStyleId>
              </a:tblPr>
              <a:tblGrid>
                <a:gridCol w="864096"/>
              </a:tblGrid>
              <a:tr h="808497">
                <a:tc>
                  <a:txBody>
                    <a:bodyPr/>
                    <a:lstStyle/>
                    <a:p>
                      <a:pPr algn="ctr"/>
                      <a:r>
                        <a:rPr lang="ba-RU" sz="3600" b="1" dirty="0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</a:t>
                      </a:r>
                      <a:endParaRPr lang="ru-RU" sz="3600" b="1" dirty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2339752" y="1268760"/>
          <a:ext cx="864096" cy="792088"/>
        </p:xfrm>
        <a:graphic>
          <a:graphicData uri="http://schemas.openxmlformats.org/drawingml/2006/table">
            <a:tbl>
              <a:tblPr>
                <a:tableStyleId>{0505E3EF-67EA-436B-97B2-0124C06EBD24}</a:tableStyleId>
              </a:tblPr>
              <a:tblGrid>
                <a:gridCol w="864096"/>
              </a:tblGrid>
              <a:tr h="792088">
                <a:tc>
                  <a:txBody>
                    <a:bodyPr/>
                    <a:lstStyle/>
                    <a:p>
                      <a:pPr algn="ctr"/>
                      <a:r>
                        <a:rPr lang="ba-RU" sz="3600" b="1" dirty="0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Е</a:t>
                      </a:r>
                      <a:endParaRPr lang="ru-RU" sz="3600" b="1" dirty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3995936" y="1268760"/>
          <a:ext cx="864096" cy="792088"/>
        </p:xfrm>
        <a:graphic>
          <a:graphicData uri="http://schemas.openxmlformats.org/drawingml/2006/table">
            <a:tbl>
              <a:tblPr>
                <a:tableStyleId>{0505E3EF-67EA-436B-97B2-0124C06EBD24}</a:tableStyleId>
              </a:tblPr>
              <a:tblGrid>
                <a:gridCol w="864096"/>
              </a:tblGrid>
              <a:tr h="792088">
                <a:tc>
                  <a:txBody>
                    <a:bodyPr/>
                    <a:lstStyle/>
                    <a:p>
                      <a:pPr algn="ctr"/>
                      <a:r>
                        <a:rPr lang="ba-RU" sz="3600" b="1" dirty="0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</a:t>
                      </a:r>
                      <a:endParaRPr lang="ru-RU" sz="3600" b="1" dirty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4860032" y="1268760"/>
          <a:ext cx="864096" cy="720080"/>
        </p:xfrm>
        <a:graphic>
          <a:graphicData uri="http://schemas.openxmlformats.org/drawingml/2006/table">
            <a:tbl>
              <a:tblPr>
                <a:tableStyleId>{0505E3EF-67EA-436B-97B2-0124C06EBD24}</a:tableStyleId>
              </a:tblPr>
              <a:tblGrid>
                <a:gridCol w="864096"/>
              </a:tblGrid>
              <a:tr h="720080">
                <a:tc>
                  <a:txBody>
                    <a:bodyPr/>
                    <a:lstStyle/>
                    <a:p>
                      <a:pPr algn="ctr"/>
                      <a:r>
                        <a:rPr lang="ba-RU" sz="3600" b="1" dirty="0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Ә</a:t>
                      </a:r>
                      <a:endParaRPr lang="ru-RU" sz="3600" b="1" dirty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3995936" y="1988840"/>
          <a:ext cx="864096" cy="720081"/>
        </p:xfrm>
        <a:graphic>
          <a:graphicData uri="http://schemas.openxmlformats.org/drawingml/2006/table">
            <a:tbl>
              <a:tblPr>
                <a:tableStyleId>{0505E3EF-67EA-436B-97B2-0124C06EBD24}</a:tableStyleId>
              </a:tblPr>
              <a:tblGrid>
                <a:gridCol w="864096"/>
              </a:tblGrid>
              <a:tr h="720081">
                <a:tc>
                  <a:txBody>
                    <a:bodyPr/>
                    <a:lstStyle/>
                    <a:p>
                      <a:pPr algn="ctr"/>
                      <a:r>
                        <a:rPr lang="ba-RU" sz="3600" b="1" dirty="0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</a:t>
                      </a:r>
                      <a:endParaRPr lang="ru-RU" sz="3600" b="1" dirty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4860032" y="1988840"/>
          <a:ext cx="864096" cy="648072"/>
        </p:xfrm>
        <a:graphic>
          <a:graphicData uri="http://schemas.openxmlformats.org/drawingml/2006/table">
            <a:tbl>
              <a:tblPr>
                <a:tableStyleId>{0505E3EF-67EA-436B-97B2-0124C06EBD24}</a:tableStyleId>
              </a:tblPr>
              <a:tblGrid>
                <a:gridCol w="864096"/>
              </a:tblGrid>
              <a:tr h="648072">
                <a:tc>
                  <a:txBody>
                    <a:bodyPr/>
                    <a:lstStyle/>
                    <a:p>
                      <a:pPr algn="ctr"/>
                      <a:r>
                        <a:rPr lang="ba-RU" sz="3600" b="1" dirty="0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Е</a:t>
                      </a:r>
                      <a:endParaRPr lang="ru-RU" sz="3600" b="1" dirty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1" name="Таблица 10"/>
          <p:cNvGraphicFramePr>
            <a:graphicFrameLocks noGrp="1"/>
          </p:cNvGraphicFramePr>
          <p:nvPr/>
        </p:nvGraphicFramePr>
        <p:xfrm>
          <a:off x="5724128" y="1988840"/>
          <a:ext cx="864096" cy="720080"/>
        </p:xfrm>
        <a:graphic>
          <a:graphicData uri="http://schemas.openxmlformats.org/drawingml/2006/table">
            <a:tbl>
              <a:tblPr>
                <a:tableStyleId>{0505E3EF-67EA-436B-97B2-0124C06EBD24}</a:tableStyleId>
              </a:tblPr>
              <a:tblGrid>
                <a:gridCol w="864096"/>
              </a:tblGrid>
              <a:tr h="720080">
                <a:tc>
                  <a:txBody>
                    <a:bodyPr/>
                    <a:lstStyle/>
                    <a:p>
                      <a:pPr algn="ctr"/>
                      <a:r>
                        <a:rPr lang="ba-RU" sz="3600" b="1" dirty="0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Ҙ</a:t>
                      </a:r>
                      <a:endParaRPr lang="ru-RU" sz="3600" b="1" dirty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2" name="Таблица 11"/>
          <p:cNvGraphicFramePr>
            <a:graphicFrameLocks noGrp="1"/>
          </p:cNvGraphicFramePr>
          <p:nvPr/>
        </p:nvGraphicFramePr>
        <p:xfrm>
          <a:off x="3995936" y="2636912"/>
          <a:ext cx="864096" cy="720080"/>
        </p:xfrm>
        <a:graphic>
          <a:graphicData uri="http://schemas.openxmlformats.org/drawingml/2006/table">
            <a:tbl>
              <a:tblPr>
                <a:tableStyleId>{0505E3EF-67EA-436B-97B2-0124C06EBD24}</a:tableStyleId>
              </a:tblPr>
              <a:tblGrid>
                <a:gridCol w="864096"/>
              </a:tblGrid>
              <a:tr h="720080">
                <a:tc>
                  <a:txBody>
                    <a:bodyPr/>
                    <a:lstStyle/>
                    <a:p>
                      <a:pPr algn="ctr"/>
                      <a:r>
                        <a:rPr lang="ba-RU" sz="3600" b="1" dirty="0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Ү</a:t>
                      </a:r>
                      <a:endParaRPr lang="ru-RU" sz="3600" b="1" dirty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3" name="Таблица 12"/>
          <p:cNvGraphicFramePr>
            <a:graphicFrameLocks noGrp="1"/>
          </p:cNvGraphicFramePr>
          <p:nvPr/>
        </p:nvGraphicFramePr>
        <p:xfrm>
          <a:off x="4860032" y="2636912"/>
          <a:ext cx="864096" cy="720080"/>
        </p:xfrm>
        <a:graphic>
          <a:graphicData uri="http://schemas.openxmlformats.org/drawingml/2006/table">
            <a:tbl>
              <a:tblPr>
                <a:tableStyleId>{0505E3EF-67EA-436B-97B2-0124C06EBD24}</a:tableStyleId>
              </a:tblPr>
              <a:tblGrid>
                <a:gridCol w="864096"/>
              </a:tblGrid>
              <a:tr h="720080">
                <a:tc>
                  <a:txBody>
                    <a:bodyPr/>
                    <a:lstStyle/>
                    <a:p>
                      <a:r>
                        <a:rPr lang="ba-RU" sz="3600" b="1" dirty="0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Ң</a:t>
                      </a:r>
                      <a:endParaRPr lang="ru-RU" sz="3600" b="1" dirty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4" name="Таблица 13"/>
          <p:cNvGraphicFramePr>
            <a:graphicFrameLocks noGrp="1"/>
          </p:cNvGraphicFramePr>
          <p:nvPr/>
        </p:nvGraphicFramePr>
        <p:xfrm>
          <a:off x="5724128" y="2636912"/>
          <a:ext cx="864096" cy="720080"/>
        </p:xfrm>
        <a:graphic>
          <a:graphicData uri="http://schemas.openxmlformats.org/drawingml/2006/table">
            <a:tbl>
              <a:tblPr>
                <a:tableStyleId>{0505E3EF-67EA-436B-97B2-0124C06EBD24}</a:tableStyleId>
              </a:tblPr>
              <a:tblGrid>
                <a:gridCol w="864096"/>
              </a:tblGrid>
              <a:tr h="720080">
                <a:tc>
                  <a:txBody>
                    <a:bodyPr/>
                    <a:lstStyle/>
                    <a:p>
                      <a:pPr algn="ctr"/>
                      <a:r>
                        <a:rPr lang="ba-RU" sz="3600" b="1" dirty="0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Е</a:t>
                      </a:r>
                      <a:endParaRPr lang="ru-RU" sz="3600" b="1" dirty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5" name="Таблица 14"/>
          <p:cNvGraphicFramePr>
            <a:graphicFrameLocks noGrp="1"/>
          </p:cNvGraphicFramePr>
          <p:nvPr/>
        </p:nvGraphicFramePr>
        <p:xfrm>
          <a:off x="6588224" y="2636912"/>
          <a:ext cx="864096" cy="720080"/>
        </p:xfrm>
        <a:graphic>
          <a:graphicData uri="http://schemas.openxmlformats.org/drawingml/2006/table">
            <a:tbl>
              <a:tblPr>
                <a:tableStyleId>{0505E3EF-67EA-436B-97B2-0124C06EBD24}</a:tableStyleId>
              </a:tblPr>
              <a:tblGrid>
                <a:gridCol w="864096"/>
              </a:tblGrid>
              <a:tr h="720080">
                <a:tc>
                  <a:txBody>
                    <a:bodyPr/>
                    <a:lstStyle/>
                    <a:p>
                      <a:r>
                        <a:rPr lang="ba-RU" sz="3600" b="1" dirty="0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Л</a:t>
                      </a:r>
                      <a:endParaRPr lang="ru-RU" sz="3600" b="1" dirty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6" name="Таблица 15"/>
          <p:cNvGraphicFramePr>
            <a:graphicFrameLocks noGrp="1"/>
          </p:cNvGraphicFramePr>
          <p:nvPr/>
        </p:nvGraphicFramePr>
        <p:xfrm>
          <a:off x="7452320" y="2636912"/>
          <a:ext cx="864096" cy="720080"/>
        </p:xfrm>
        <a:graphic>
          <a:graphicData uri="http://schemas.openxmlformats.org/drawingml/2006/table">
            <a:tbl>
              <a:tblPr>
                <a:tableStyleId>{0505E3EF-67EA-436B-97B2-0124C06EBD24}</a:tableStyleId>
              </a:tblPr>
              <a:tblGrid>
                <a:gridCol w="864096"/>
              </a:tblGrid>
              <a:tr h="720080">
                <a:tc>
                  <a:txBody>
                    <a:bodyPr/>
                    <a:lstStyle/>
                    <a:p>
                      <a:r>
                        <a:rPr lang="ba-RU" sz="3600" b="1" dirty="0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Л</a:t>
                      </a:r>
                      <a:endParaRPr lang="ru-RU" sz="3600" b="1" dirty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7" name="Таблица 16"/>
          <p:cNvGraphicFramePr>
            <a:graphicFrameLocks noGrp="1"/>
          </p:cNvGraphicFramePr>
          <p:nvPr/>
        </p:nvGraphicFramePr>
        <p:xfrm>
          <a:off x="3995936" y="476672"/>
          <a:ext cx="864096" cy="792088"/>
        </p:xfrm>
        <a:graphic>
          <a:graphicData uri="http://schemas.openxmlformats.org/drawingml/2006/table">
            <a:tbl>
              <a:tblPr>
                <a:tableStyleId>{0505E3EF-67EA-436B-97B2-0124C06EBD24}</a:tableStyleId>
              </a:tblPr>
              <a:tblGrid>
                <a:gridCol w="864096"/>
              </a:tblGrid>
              <a:tr h="792088">
                <a:tc>
                  <a:txBody>
                    <a:bodyPr/>
                    <a:lstStyle/>
                    <a:p>
                      <a:pPr algn="ctr"/>
                      <a:r>
                        <a:rPr lang="ba-RU" sz="3600" b="1" dirty="0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Ҙ</a:t>
                      </a:r>
                      <a:endParaRPr lang="ru-RU" sz="3600" b="1" dirty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8" name="Таблица 17"/>
          <p:cNvGraphicFramePr>
            <a:graphicFrameLocks noGrp="1"/>
          </p:cNvGraphicFramePr>
          <p:nvPr/>
        </p:nvGraphicFramePr>
        <p:xfrm>
          <a:off x="2555776" y="3356992"/>
          <a:ext cx="648072" cy="720080"/>
        </p:xfrm>
        <a:graphic>
          <a:graphicData uri="http://schemas.openxmlformats.org/drawingml/2006/table">
            <a:tbl>
              <a:tblPr>
                <a:tableStyleId>{0505E3EF-67EA-436B-97B2-0124C06EBD24}</a:tableStyleId>
              </a:tblPr>
              <a:tblGrid>
                <a:gridCol w="648072"/>
              </a:tblGrid>
              <a:tr h="720080">
                <a:tc>
                  <a:txBody>
                    <a:bodyPr/>
                    <a:lstStyle/>
                    <a:p>
                      <a:pPr algn="ctr"/>
                      <a:r>
                        <a:rPr lang="ba-RU" sz="3600" b="1" dirty="0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Е</a:t>
                      </a:r>
                      <a:endParaRPr lang="ru-RU" sz="3600" b="1" dirty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9" name="Таблица 18"/>
          <p:cNvGraphicFramePr>
            <a:graphicFrameLocks noGrp="1"/>
          </p:cNvGraphicFramePr>
          <p:nvPr/>
        </p:nvGraphicFramePr>
        <p:xfrm>
          <a:off x="2555776" y="4077073"/>
          <a:ext cx="648072" cy="720079"/>
        </p:xfrm>
        <a:graphic>
          <a:graphicData uri="http://schemas.openxmlformats.org/drawingml/2006/table">
            <a:tbl>
              <a:tblPr>
                <a:tableStyleId>{0505E3EF-67EA-436B-97B2-0124C06EBD24}</a:tableStyleId>
              </a:tblPr>
              <a:tblGrid>
                <a:gridCol w="648072"/>
              </a:tblGrid>
              <a:tr h="720079">
                <a:tc>
                  <a:txBody>
                    <a:bodyPr/>
                    <a:lstStyle/>
                    <a:p>
                      <a:pPr algn="ctr"/>
                      <a:r>
                        <a:rPr lang="ba-RU" sz="3600" b="1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Ш</a:t>
                      </a:r>
                      <a:endParaRPr lang="ru-RU" sz="3600" b="1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20" name="Таблица 19"/>
          <p:cNvGraphicFramePr>
            <a:graphicFrameLocks noGrp="1"/>
          </p:cNvGraphicFramePr>
          <p:nvPr/>
        </p:nvGraphicFramePr>
        <p:xfrm>
          <a:off x="3995936" y="4077072"/>
          <a:ext cx="720080" cy="792088"/>
        </p:xfrm>
        <a:graphic>
          <a:graphicData uri="http://schemas.openxmlformats.org/drawingml/2006/table">
            <a:tbl>
              <a:tblPr>
                <a:tableStyleId>{0505E3EF-67EA-436B-97B2-0124C06EBD24}</a:tableStyleId>
              </a:tblPr>
              <a:tblGrid>
                <a:gridCol w="720080"/>
              </a:tblGrid>
              <a:tr h="792088">
                <a:tc>
                  <a:txBody>
                    <a:bodyPr/>
                    <a:lstStyle/>
                    <a:p>
                      <a:pPr algn="ctr"/>
                      <a:r>
                        <a:rPr lang="ba-RU" sz="3600" b="1" dirty="0" smtClean="0">
                          <a:solidFill>
                            <a:srgbClr val="0070C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</a:t>
                      </a:r>
                      <a:endParaRPr lang="ru-RU" sz="3600" b="1" dirty="0">
                        <a:solidFill>
                          <a:srgbClr val="0070C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21" name="Таблица 20"/>
          <p:cNvGraphicFramePr>
            <a:graphicFrameLocks noGrp="1"/>
          </p:cNvGraphicFramePr>
          <p:nvPr/>
        </p:nvGraphicFramePr>
        <p:xfrm>
          <a:off x="3995936" y="4869160"/>
          <a:ext cx="720080" cy="720080"/>
        </p:xfrm>
        <a:graphic>
          <a:graphicData uri="http://schemas.openxmlformats.org/drawingml/2006/table">
            <a:tbl>
              <a:tblPr>
                <a:tableStyleId>{0505E3EF-67EA-436B-97B2-0124C06EBD24}</a:tableStyleId>
              </a:tblPr>
              <a:tblGrid>
                <a:gridCol w="720080"/>
              </a:tblGrid>
              <a:tr h="72008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22" name="Таблица 21"/>
          <p:cNvGraphicFramePr>
            <a:graphicFrameLocks noGrp="1"/>
          </p:cNvGraphicFramePr>
          <p:nvPr/>
        </p:nvGraphicFramePr>
        <p:xfrm>
          <a:off x="4716016" y="4869160"/>
          <a:ext cx="648072" cy="720080"/>
        </p:xfrm>
        <a:graphic>
          <a:graphicData uri="http://schemas.openxmlformats.org/drawingml/2006/table">
            <a:tbl>
              <a:tblPr>
                <a:tableStyleId>{0505E3EF-67EA-436B-97B2-0124C06EBD24}</a:tableStyleId>
              </a:tblPr>
              <a:tblGrid>
                <a:gridCol w="648072"/>
              </a:tblGrid>
              <a:tr h="72008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23" name="Таблица 22"/>
          <p:cNvGraphicFramePr>
            <a:graphicFrameLocks noGrp="1"/>
          </p:cNvGraphicFramePr>
          <p:nvPr/>
        </p:nvGraphicFramePr>
        <p:xfrm>
          <a:off x="5364088" y="4869160"/>
          <a:ext cx="648072" cy="720080"/>
        </p:xfrm>
        <a:graphic>
          <a:graphicData uri="http://schemas.openxmlformats.org/drawingml/2006/table">
            <a:tbl>
              <a:tblPr>
                <a:tableStyleId>{0505E3EF-67EA-436B-97B2-0124C06EBD24}</a:tableStyleId>
              </a:tblPr>
              <a:tblGrid>
                <a:gridCol w="648072"/>
              </a:tblGrid>
              <a:tr h="72008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24" name="Таблица 23"/>
          <p:cNvGraphicFramePr>
            <a:graphicFrameLocks noGrp="1"/>
          </p:cNvGraphicFramePr>
          <p:nvPr/>
        </p:nvGraphicFramePr>
        <p:xfrm>
          <a:off x="6012160" y="4869160"/>
          <a:ext cx="648072" cy="720080"/>
        </p:xfrm>
        <a:graphic>
          <a:graphicData uri="http://schemas.openxmlformats.org/drawingml/2006/table">
            <a:tbl>
              <a:tblPr>
                <a:tableStyleId>{0505E3EF-67EA-436B-97B2-0124C06EBD24}</a:tableStyleId>
              </a:tblPr>
              <a:tblGrid>
                <a:gridCol w="648072"/>
              </a:tblGrid>
              <a:tr h="72008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25" name="Таблица 24"/>
          <p:cNvGraphicFramePr>
            <a:graphicFrameLocks noGrp="1"/>
          </p:cNvGraphicFramePr>
          <p:nvPr/>
        </p:nvGraphicFramePr>
        <p:xfrm>
          <a:off x="6660232" y="4869160"/>
          <a:ext cx="648072" cy="720080"/>
        </p:xfrm>
        <a:graphic>
          <a:graphicData uri="http://schemas.openxmlformats.org/drawingml/2006/table">
            <a:tbl>
              <a:tblPr>
                <a:tableStyleId>{0505E3EF-67EA-436B-97B2-0124C06EBD24}</a:tableStyleId>
              </a:tblPr>
              <a:tblGrid>
                <a:gridCol w="648072"/>
              </a:tblGrid>
              <a:tr h="72008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26" name="Таблица 25"/>
          <p:cNvGraphicFramePr>
            <a:graphicFrameLocks noGrp="1"/>
          </p:cNvGraphicFramePr>
          <p:nvPr/>
        </p:nvGraphicFramePr>
        <p:xfrm>
          <a:off x="7308304" y="4869160"/>
          <a:ext cx="648072" cy="720080"/>
        </p:xfrm>
        <a:graphic>
          <a:graphicData uri="http://schemas.openxmlformats.org/drawingml/2006/table">
            <a:tbl>
              <a:tblPr>
                <a:tableStyleId>{0505E3EF-67EA-436B-97B2-0124C06EBD24}</a:tableStyleId>
              </a:tblPr>
              <a:tblGrid>
                <a:gridCol w="648072"/>
              </a:tblGrid>
              <a:tr h="72008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27" name="Таблица 26"/>
          <p:cNvGraphicFramePr>
            <a:graphicFrameLocks noGrp="1"/>
          </p:cNvGraphicFramePr>
          <p:nvPr/>
        </p:nvGraphicFramePr>
        <p:xfrm>
          <a:off x="1907704" y="3356992"/>
          <a:ext cx="648072" cy="720080"/>
        </p:xfrm>
        <a:graphic>
          <a:graphicData uri="http://schemas.openxmlformats.org/drawingml/2006/table">
            <a:tbl>
              <a:tblPr>
                <a:tableStyleId>{0505E3EF-67EA-436B-97B2-0124C06EBD24}</a:tableStyleId>
              </a:tblPr>
              <a:tblGrid>
                <a:gridCol w="648072"/>
              </a:tblGrid>
              <a:tr h="720080">
                <a:tc>
                  <a:txBody>
                    <a:bodyPr/>
                    <a:lstStyle/>
                    <a:p>
                      <a:pPr algn="ctr"/>
                      <a:r>
                        <a:rPr lang="ba-RU" sz="3600" b="1" dirty="0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Ҙ</a:t>
                      </a:r>
                      <a:endParaRPr lang="ru-RU" sz="3600" b="1" dirty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28" name="Таблица 27"/>
          <p:cNvGraphicFramePr>
            <a:graphicFrameLocks noGrp="1"/>
          </p:cNvGraphicFramePr>
          <p:nvPr/>
        </p:nvGraphicFramePr>
        <p:xfrm>
          <a:off x="179512" y="3356992"/>
          <a:ext cx="899592" cy="720080"/>
        </p:xfrm>
        <a:graphic>
          <a:graphicData uri="http://schemas.openxmlformats.org/drawingml/2006/table">
            <a:tbl>
              <a:tblPr>
                <a:tableStyleId>{0505E3EF-67EA-436B-97B2-0124C06EBD24}</a:tableStyleId>
              </a:tblPr>
              <a:tblGrid>
                <a:gridCol w="899592"/>
              </a:tblGrid>
              <a:tr h="720080">
                <a:tc>
                  <a:txBody>
                    <a:bodyPr/>
                    <a:lstStyle/>
                    <a:p>
                      <a:pPr algn="ctr"/>
                      <a:r>
                        <a:rPr lang="ba-RU" sz="3600" b="1" dirty="0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Ә</a:t>
                      </a:r>
                      <a:endParaRPr lang="ru-RU" sz="3600" b="1" dirty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29" name="Таблица 28"/>
          <p:cNvGraphicFramePr>
            <a:graphicFrameLocks noGrp="1"/>
          </p:cNvGraphicFramePr>
          <p:nvPr/>
        </p:nvGraphicFramePr>
        <p:xfrm>
          <a:off x="1043608" y="3356992"/>
          <a:ext cx="864096" cy="720080"/>
        </p:xfrm>
        <a:graphic>
          <a:graphicData uri="http://schemas.openxmlformats.org/drawingml/2006/table">
            <a:tbl>
              <a:tblPr>
                <a:tableStyleId>{0505E3EF-67EA-436B-97B2-0124C06EBD24}</a:tableStyleId>
              </a:tblPr>
              <a:tblGrid>
                <a:gridCol w="864096"/>
              </a:tblGrid>
              <a:tr h="720080">
                <a:tc>
                  <a:txBody>
                    <a:bodyPr/>
                    <a:lstStyle/>
                    <a:p>
                      <a:pPr algn="ctr"/>
                      <a:r>
                        <a:rPr lang="ba-RU" sz="3600" b="1" dirty="0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Ү</a:t>
                      </a:r>
                      <a:endParaRPr lang="ru-RU" sz="3600" b="1" dirty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30" name="Таблица 29"/>
          <p:cNvGraphicFramePr>
            <a:graphicFrameLocks noGrp="1"/>
          </p:cNvGraphicFramePr>
          <p:nvPr/>
        </p:nvGraphicFramePr>
        <p:xfrm>
          <a:off x="1475656" y="1268760"/>
          <a:ext cx="864096" cy="792088"/>
        </p:xfrm>
        <a:graphic>
          <a:graphicData uri="http://schemas.openxmlformats.org/drawingml/2006/table">
            <a:tbl>
              <a:tblPr>
                <a:tableStyleId>{0505E3EF-67EA-436B-97B2-0124C06EBD24}</a:tableStyleId>
              </a:tblPr>
              <a:tblGrid>
                <a:gridCol w="864096"/>
              </a:tblGrid>
              <a:tr h="792088">
                <a:tc>
                  <a:txBody>
                    <a:bodyPr/>
                    <a:lstStyle/>
                    <a:p>
                      <a:pPr algn="ctr"/>
                      <a:r>
                        <a:rPr lang="ba-RU" sz="3600" b="1" dirty="0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Б</a:t>
                      </a:r>
                      <a:endParaRPr lang="ru-RU" sz="3600" b="1" dirty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31" name="Таблица 30"/>
          <p:cNvGraphicFramePr>
            <a:graphicFrameLocks noGrp="1"/>
          </p:cNvGraphicFramePr>
          <p:nvPr/>
        </p:nvGraphicFramePr>
        <p:xfrm>
          <a:off x="8244408" y="2636912"/>
          <a:ext cx="720080" cy="720080"/>
        </p:xfrm>
        <a:graphic>
          <a:graphicData uri="http://schemas.openxmlformats.org/drawingml/2006/table">
            <a:tbl>
              <a:tblPr>
                <a:tableStyleId>{0505E3EF-67EA-436B-97B2-0124C06EBD24}</a:tableStyleId>
              </a:tblPr>
              <a:tblGrid>
                <a:gridCol w="720080"/>
              </a:tblGrid>
              <a:tr h="720080">
                <a:tc>
                  <a:txBody>
                    <a:bodyPr/>
                    <a:lstStyle/>
                    <a:p>
                      <a:pPr algn="ctr"/>
                      <a:r>
                        <a:rPr lang="ba-RU" sz="3600" b="1" dirty="0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Е</a:t>
                      </a:r>
                      <a:endParaRPr lang="ru-RU" sz="3600" b="1" dirty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3203848" y="476672"/>
          <a:ext cx="792088" cy="5089586"/>
        </p:xfrm>
        <a:graphic>
          <a:graphicData uri="http://schemas.openxmlformats.org/drawingml/2006/table">
            <a:tbl>
              <a:tblPr firstRow="1" bandRow="1">
                <a:tableStyleId>{306799F8-075E-4A3A-A7F6-7FBC6576F1A4}</a:tableStyleId>
              </a:tblPr>
              <a:tblGrid>
                <a:gridCol w="792088"/>
              </a:tblGrid>
              <a:tr h="808941">
                <a:tc>
                  <a:txBody>
                    <a:bodyPr/>
                    <a:lstStyle/>
                    <a:p>
                      <a:pPr algn="ctr"/>
                      <a:r>
                        <a:rPr lang="ba-RU" sz="360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</a:t>
                      </a:r>
                      <a:endParaRPr lang="ru-RU" sz="3600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744593">
                <a:tc>
                  <a:txBody>
                    <a:bodyPr/>
                    <a:lstStyle/>
                    <a:p>
                      <a:pPr algn="ctr"/>
                      <a:r>
                        <a:rPr lang="ba-RU" sz="36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</a:t>
                      </a:r>
                      <a:endParaRPr lang="ru-RU" sz="36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606706">
                <a:tc>
                  <a:txBody>
                    <a:bodyPr/>
                    <a:lstStyle/>
                    <a:p>
                      <a:pPr algn="ctr"/>
                      <a:r>
                        <a:rPr lang="ba-RU" sz="36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Е</a:t>
                      </a:r>
                      <a:endParaRPr lang="ru-RU" sz="36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64786">
                <a:tc>
                  <a:txBody>
                    <a:bodyPr/>
                    <a:lstStyle/>
                    <a:p>
                      <a:pPr algn="ctr"/>
                      <a:r>
                        <a:rPr lang="ba-RU" sz="36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</a:t>
                      </a:r>
                      <a:endParaRPr lang="ru-RU" sz="36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766706">
                <a:tc>
                  <a:txBody>
                    <a:bodyPr/>
                    <a:lstStyle/>
                    <a:p>
                      <a:pPr algn="ctr"/>
                      <a:r>
                        <a:rPr lang="ba-RU" sz="36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</a:t>
                      </a:r>
                      <a:endParaRPr lang="ru-RU" sz="36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744593">
                <a:tc>
                  <a:txBody>
                    <a:bodyPr/>
                    <a:lstStyle/>
                    <a:p>
                      <a:pPr algn="ctr"/>
                      <a:r>
                        <a:rPr lang="ba-RU" sz="36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Ә</a:t>
                      </a:r>
                      <a:endParaRPr lang="ru-RU" sz="36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744593">
                <a:tc>
                  <a:txBody>
                    <a:bodyPr/>
                    <a:lstStyle/>
                    <a:p>
                      <a:pPr algn="ctr"/>
                      <a:r>
                        <a:rPr lang="ba-RU" sz="36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</a:t>
                      </a:r>
                      <a:endParaRPr lang="ru-RU" sz="36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2339752" y="476672"/>
          <a:ext cx="864096" cy="808497"/>
        </p:xfrm>
        <a:graphic>
          <a:graphicData uri="http://schemas.openxmlformats.org/drawingml/2006/table">
            <a:tbl>
              <a:tblPr>
                <a:tableStyleId>{0505E3EF-67EA-436B-97B2-0124C06EBD24}</a:tableStyleId>
              </a:tblPr>
              <a:tblGrid>
                <a:gridCol w="864096"/>
              </a:tblGrid>
              <a:tr h="808497">
                <a:tc>
                  <a:txBody>
                    <a:bodyPr/>
                    <a:lstStyle/>
                    <a:p>
                      <a:pPr algn="ctr"/>
                      <a:r>
                        <a:rPr lang="ba-RU" sz="3600" b="1" dirty="0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</a:t>
                      </a:r>
                      <a:endParaRPr lang="ru-RU" sz="3600" b="1" dirty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2339752" y="1268760"/>
          <a:ext cx="864096" cy="792088"/>
        </p:xfrm>
        <a:graphic>
          <a:graphicData uri="http://schemas.openxmlformats.org/drawingml/2006/table">
            <a:tbl>
              <a:tblPr>
                <a:tableStyleId>{0505E3EF-67EA-436B-97B2-0124C06EBD24}</a:tableStyleId>
              </a:tblPr>
              <a:tblGrid>
                <a:gridCol w="864096"/>
              </a:tblGrid>
              <a:tr h="792088">
                <a:tc>
                  <a:txBody>
                    <a:bodyPr/>
                    <a:lstStyle/>
                    <a:p>
                      <a:pPr algn="ctr"/>
                      <a:r>
                        <a:rPr lang="ba-RU" sz="3600" b="1" dirty="0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Е</a:t>
                      </a:r>
                      <a:endParaRPr lang="ru-RU" sz="3600" b="1" dirty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3995936" y="1268760"/>
          <a:ext cx="864096" cy="792088"/>
        </p:xfrm>
        <a:graphic>
          <a:graphicData uri="http://schemas.openxmlformats.org/drawingml/2006/table">
            <a:tbl>
              <a:tblPr>
                <a:tableStyleId>{0505E3EF-67EA-436B-97B2-0124C06EBD24}</a:tableStyleId>
              </a:tblPr>
              <a:tblGrid>
                <a:gridCol w="864096"/>
              </a:tblGrid>
              <a:tr h="792088">
                <a:tc>
                  <a:txBody>
                    <a:bodyPr/>
                    <a:lstStyle/>
                    <a:p>
                      <a:pPr algn="ctr"/>
                      <a:r>
                        <a:rPr lang="ba-RU" sz="3600" b="1" dirty="0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</a:t>
                      </a:r>
                      <a:endParaRPr lang="ru-RU" sz="3600" b="1" dirty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4860032" y="1268760"/>
          <a:ext cx="864096" cy="720080"/>
        </p:xfrm>
        <a:graphic>
          <a:graphicData uri="http://schemas.openxmlformats.org/drawingml/2006/table">
            <a:tbl>
              <a:tblPr>
                <a:tableStyleId>{0505E3EF-67EA-436B-97B2-0124C06EBD24}</a:tableStyleId>
              </a:tblPr>
              <a:tblGrid>
                <a:gridCol w="864096"/>
              </a:tblGrid>
              <a:tr h="720080">
                <a:tc>
                  <a:txBody>
                    <a:bodyPr/>
                    <a:lstStyle/>
                    <a:p>
                      <a:pPr algn="ctr"/>
                      <a:r>
                        <a:rPr lang="ba-RU" sz="3600" b="1" dirty="0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Ә</a:t>
                      </a:r>
                      <a:endParaRPr lang="ru-RU" sz="3600" b="1" dirty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3995936" y="1988840"/>
          <a:ext cx="864096" cy="720081"/>
        </p:xfrm>
        <a:graphic>
          <a:graphicData uri="http://schemas.openxmlformats.org/drawingml/2006/table">
            <a:tbl>
              <a:tblPr>
                <a:tableStyleId>{0505E3EF-67EA-436B-97B2-0124C06EBD24}</a:tableStyleId>
              </a:tblPr>
              <a:tblGrid>
                <a:gridCol w="864096"/>
              </a:tblGrid>
              <a:tr h="720081">
                <a:tc>
                  <a:txBody>
                    <a:bodyPr/>
                    <a:lstStyle/>
                    <a:p>
                      <a:pPr algn="ctr"/>
                      <a:r>
                        <a:rPr lang="ba-RU" sz="3600" b="1" dirty="0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</a:t>
                      </a:r>
                      <a:endParaRPr lang="ru-RU" sz="3600" b="1" dirty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4860032" y="1988840"/>
          <a:ext cx="864096" cy="648072"/>
        </p:xfrm>
        <a:graphic>
          <a:graphicData uri="http://schemas.openxmlformats.org/drawingml/2006/table">
            <a:tbl>
              <a:tblPr>
                <a:tableStyleId>{0505E3EF-67EA-436B-97B2-0124C06EBD24}</a:tableStyleId>
              </a:tblPr>
              <a:tblGrid>
                <a:gridCol w="864096"/>
              </a:tblGrid>
              <a:tr h="648072">
                <a:tc>
                  <a:txBody>
                    <a:bodyPr/>
                    <a:lstStyle/>
                    <a:p>
                      <a:pPr algn="ctr"/>
                      <a:r>
                        <a:rPr lang="ba-RU" sz="3600" b="1" dirty="0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Е</a:t>
                      </a:r>
                      <a:endParaRPr lang="ru-RU" sz="3600" b="1" dirty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1" name="Таблица 10"/>
          <p:cNvGraphicFramePr>
            <a:graphicFrameLocks noGrp="1"/>
          </p:cNvGraphicFramePr>
          <p:nvPr/>
        </p:nvGraphicFramePr>
        <p:xfrm>
          <a:off x="5724128" y="1988840"/>
          <a:ext cx="864096" cy="720080"/>
        </p:xfrm>
        <a:graphic>
          <a:graphicData uri="http://schemas.openxmlformats.org/drawingml/2006/table">
            <a:tbl>
              <a:tblPr>
                <a:tableStyleId>{0505E3EF-67EA-436B-97B2-0124C06EBD24}</a:tableStyleId>
              </a:tblPr>
              <a:tblGrid>
                <a:gridCol w="864096"/>
              </a:tblGrid>
              <a:tr h="720080">
                <a:tc>
                  <a:txBody>
                    <a:bodyPr/>
                    <a:lstStyle/>
                    <a:p>
                      <a:pPr algn="ctr"/>
                      <a:r>
                        <a:rPr lang="ba-RU" sz="3600" b="1" dirty="0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Ҙ</a:t>
                      </a:r>
                      <a:endParaRPr lang="ru-RU" sz="3600" b="1" dirty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2" name="Таблица 11"/>
          <p:cNvGraphicFramePr>
            <a:graphicFrameLocks noGrp="1"/>
          </p:cNvGraphicFramePr>
          <p:nvPr/>
        </p:nvGraphicFramePr>
        <p:xfrm>
          <a:off x="3995936" y="2636912"/>
          <a:ext cx="864096" cy="720080"/>
        </p:xfrm>
        <a:graphic>
          <a:graphicData uri="http://schemas.openxmlformats.org/drawingml/2006/table">
            <a:tbl>
              <a:tblPr>
                <a:tableStyleId>{0505E3EF-67EA-436B-97B2-0124C06EBD24}</a:tableStyleId>
              </a:tblPr>
              <a:tblGrid>
                <a:gridCol w="864096"/>
              </a:tblGrid>
              <a:tr h="720080">
                <a:tc>
                  <a:txBody>
                    <a:bodyPr/>
                    <a:lstStyle/>
                    <a:p>
                      <a:pPr algn="ctr"/>
                      <a:r>
                        <a:rPr lang="ba-RU" sz="3600" b="1" dirty="0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Ү</a:t>
                      </a:r>
                      <a:endParaRPr lang="ru-RU" sz="3600" b="1" dirty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3" name="Таблица 12"/>
          <p:cNvGraphicFramePr>
            <a:graphicFrameLocks noGrp="1"/>
          </p:cNvGraphicFramePr>
          <p:nvPr/>
        </p:nvGraphicFramePr>
        <p:xfrm>
          <a:off x="4860032" y="2636912"/>
          <a:ext cx="864096" cy="720080"/>
        </p:xfrm>
        <a:graphic>
          <a:graphicData uri="http://schemas.openxmlformats.org/drawingml/2006/table">
            <a:tbl>
              <a:tblPr>
                <a:tableStyleId>{0505E3EF-67EA-436B-97B2-0124C06EBD24}</a:tableStyleId>
              </a:tblPr>
              <a:tblGrid>
                <a:gridCol w="864096"/>
              </a:tblGrid>
              <a:tr h="720080">
                <a:tc>
                  <a:txBody>
                    <a:bodyPr/>
                    <a:lstStyle/>
                    <a:p>
                      <a:r>
                        <a:rPr lang="ba-RU" sz="3600" b="1" dirty="0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Ң</a:t>
                      </a:r>
                      <a:endParaRPr lang="ru-RU" sz="3600" b="1" dirty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4" name="Таблица 13"/>
          <p:cNvGraphicFramePr>
            <a:graphicFrameLocks noGrp="1"/>
          </p:cNvGraphicFramePr>
          <p:nvPr/>
        </p:nvGraphicFramePr>
        <p:xfrm>
          <a:off x="5724128" y="2636912"/>
          <a:ext cx="864096" cy="720080"/>
        </p:xfrm>
        <a:graphic>
          <a:graphicData uri="http://schemas.openxmlformats.org/drawingml/2006/table">
            <a:tbl>
              <a:tblPr>
                <a:tableStyleId>{0505E3EF-67EA-436B-97B2-0124C06EBD24}</a:tableStyleId>
              </a:tblPr>
              <a:tblGrid>
                <a:gridCol w="864096"/>
              </a:tblGrid>
              <a:tr h="720080">
                <a:tc>
                  <a:txBody>
                    <a:bodyPr/>
                    <a:lstStyle/>
                    <a:p>
                      <a:pPr algn="ctr"/>
                      <a:r>
                        <a:rPr lang="ba-RU" sz="3600" b="1" dirty="0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Е</a:t>
                      </a:r>
                      <a:endParaRPr lang="ru-RU" sz="3600" b="1" dirty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5" name="Таблица 14"/>
          <p:cNvGraphicFramePr>
            <a:graphicFrameLocks noGrp="1"/>
          </p:cNvGraphicFramePr>
          <p:nvPr/>
        </p:nvGraphicFramePr>
        <p:xfrm>
          <a:off x="6588224" y="2636912"/>
          <a:ext cx="864096" cy="720080"/>
        </p:xfrm>
        <a:graphic>
          <a:graphicData uri="http://schemas.openxmlformats.org/drawingml/2006/table">
            <a:tbl>
              <a:tblPr>
                <a:tableStyleId>{0505E3EF-67EA-436B-97B2-0124C06EBD24}</a:tableStyleId>
              </a:tblPr>
              <a:tblGrid>
                <a:gridCol w="864096"/>
              </a:tblGrid>
              <a:tr h="720080">
                <a:tc>
                  <a:txBody>
                    <a:bodyPr/>
                    <a:lstStyle/>
                    <a:p>
                      <a:r>
                        <a:rPr lang="ba-RU" sz="3600" b="1" dirty="0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Л</a:t>
                      </a:r>
                      <a:endParaRPr lang="ru-RU" sz="3600" b="1" dirty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6" name="Таблица 15"/>
          <p:cNvGraphicFramePr>
            <a:graphicFrameLocks noGrp="1"/>
          </p:cNvGraphicFramePr>
          <p:nvPr/>
        </p:nvGraphicFramePr>
        <p:xfrm>
          <a:off x="7452320" y="2636912"/>
          <a:ext cx="864096" cy="720080"/>
        </p:xfrm>
        <a:graphic>
          <a:graphicData uri="http://schemas.openxmlformats.org/drawingml/2006/table">
            <a:tbl>
              <a:tblPr>
                <a:tableStyleId>{0505E3EF-67EA-436B-97B2-0124C06EBD24}</a:tableStyleId>
              </a:tblPr>
              <a:tblGrid>
                <a:gridCol w="864096"/>
              </a:tblGrid>
              <a:tr h="720080">
                <a:tc>
                  <a:txBody>
                    <a:bodyPr/>
                    <a:lstStyle/>
                    <a:p>
                      <a:r>
                        <a:rPr lang="ba-RU" sz="3600" b="1" dirty="0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Л</a:t>
                      </a:r>
                      <a:endParaRPr lang="ru-RU" sz="3600" b="1" dirty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7" name="Таблица 16"/>
          <p:cNvGraphicFramePr>
            <a:graphicFrameLocks noGrp="1"/>
          </p:cNvGraphicFramePr>
          <p:nvPr/>
        </p:nvGraphicFramePr>
        <p:xfrm>
          <a:off x="3995936" y="476672"/>
          <a:ext cx="864096" cy="792088"/>
        </p:xfrm>
        <a:graphic>
          <a:graphicData uri="http://schemas.openxmlformats.org/drawingml/2006/table">
            <a:tbl>
              <a:tblPr>
                <a:tableStyleId>{0505E3EF-67EA-436B-97B2-0124C06EBD24}</a:tableStyleId>
              </a:tblPr>
              <a:tblGrid>
                <a:gridCol w="864096"/>
              </a:tblGrid>
              <a:tr h="792088">
                <a:tc>
                  <a:txBody>
                    <a:bodyPr/>
                    <a:lstStyle/>
                    <a:p>
                      <a:pPr algn="ctr"/>
                      <a:r>
                        <a:rPr lang="ba-RU" sz="3600" b="1" dirty="0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Ҙ</a:t>
                      </a:r>
                      <a:endParaRPr lang="ru-RU" sz="3600" b="1" dirty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8" name="Таблица 17"/>
          <p:cNvGraphicFramePr>
            <a:graphicFrameLocks noGrp="1"/>
          </p:cNvGraphicFramePr>
          <p:nvPr/>
        </p:nvGraphicFramePr>
        <p:xfrm>
          <a:off x="2555776" y="3356992"/>
          <a:ext cx="648072" cy="720080"/>
        </p:xfrm>
        <a:graphic>
          <a:graphicData uri="http://schemas.openxmlformats.org/drawingml/2006/table">
            <a:tbl>
              <a:tblPr>
                <a:tableStyleId>{0505E3EF-67EA-436B-97B2-0124C06EBD24}</a:tableStyleId>
              </a:tblPr>
              <a:tblGrid>
                <a:gridCol w="648072"/>
              </a:tblGrid>
              <a:tr h="720080">
                <a:tc>
                  <a:txBody>
                    <a:bodyPr/>
                    <a:lstStyle/>
                    <a:p>
                      <a:pPr algn="ctr"/>
                      <a:r>
                        <a:rPr lang="ba-RU" sz="3600" b="1" dirty="0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Е</a:t>
                      </a:r>
                      <a:endParaRPr lang="ru-RU" sz="3600" b="1" dirty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9" name="Таблица 18"/>
          <p:cNvGraphicFramePr>
            <a:graphicFrameLocks noGrp="1"/>
          </p:cNvGraphicFramePr>
          <p:nvPr/>
        </p:nvGraphicFramePr>
        <p:xfrm>
          <a:off x="2555776" y="4077073"/>
          <a:ext cx="648072" cy="720079"/>
        </p:xfrm>
        <a:graphic>
          <a:graphicData uri="http://schemas.openxmlformats.org/drawingml/2006/table">
            <a:tbl>
              <a:tblPr>
                <a:tableStyleId>{0505E3EF-67EA-436B-97B2-0124C06EBD24}</a:tableStyleId>
              </a:tblPr>
              <a:tblGrid>
                <a:gridCol w="648072"/>
              </a:tblGrid>
              <a:tr h="720079">
                <a:tc>
                  <a:txBody>
                    <a:bodyPr/>
                    <a:lstStyle/>
                    <a:p>
                      <a:pPr algn="ctr"/>
                      <a:r>
                        <a:rPr lang="ba-RU" sz="3600" b="1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Ш</a:t>
                      </a:r>
                      <a:endParaRPr lang="ru-RU" sz="3600" b="1" dirty="0">
                        <a:solidFill>
                          <a:schemeClr val="accent1">
                            <a:lumMod val="7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20" name="Таблица 19"/>
          <p:cNvGraphicFramePr>
            <a:graphicFrameLocks noGrp="1"/>
          </p:cNvGraphicFramePr>
          <p:nvPr/>
        </p:nvGraphicFramePr>
        <p:xfrm>
          <a:off x="3995936" y="4077072"/>
          <a:ext cx="720080" cy="792088"/>
        </p:xfrm>
        <a:graphic>
          <a:graphicData uri="http://schemas.openxmlformats.org/drawingml/2006/table">
            <a:tbl>
              <a:tblPr>
                <a:tableStyleId>{0505E3EF-67EA-436B-97B2-0124C06EBD24}</a:tableStyleId>
              </a:tblPr>
              <a:tblGrid>
                <a:gridCol w="720080"/>
              </a:tblGrid>
              <a:tr h="792088">
                <a:tc>
                  <a:txBody>
                    <a:bodyPr/>
                    <a:lstStyle/>
                    <a:p>
                      <a:pPr algn="ctr"/>
                      <a:r>
                        <a:rPr lang="ba-RU" sz="3600" b="1" dirty="0" smtClean="0">
                          <a:solidFill>
                            <a:srgbClr val="0070C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</a:t>
                      </a:r>
                      <a:endParaRPr lang="ru-RU" sz="3600" b="1" dirty="0">
                        <a:solidFill>
                          <a:srgbClr val="0070C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21" name="Таблица 20"/>
          <p:cNvGraphicFramePr>
            <a:graphicFrameLocks noGrp="1"/>
          </p:cNvGraphicFramePr>
          <p:nvPr/>
        </p:nvGraphicFramePr>
        <p:xfrm>
          <a:off x="3995936" y="4869160"/>
          <a:ext cx="720080" cy="720080"/>
        </p:xfrm>
        <a:graphic>
          <a:graphicData uri="http://schemas.openxmlformats.org/drawingml/2006/table">
            <a:tbl>
              <a:tblPr>
                <a:tableStyleId>{0505E3EF-67EA-436B-97B2-0124C06EBD24}</a:tableStyleId>
              </a:tblPr>
              <a:tblGrid>
                <a:gridCol w="720080"/>
              </a:tblGrid>
              <a:tr h="720080">
                <a:tc>
                  <a:txBody>
                    <a:bodyPr/>
                    <a:lstStyle/>
                    <a:p>
                      <a:pPr algn="ctr"/>
                      <a:r>
                        <a:rPr lang="ba-RU" sz="3600" b="1" dirty="0" smtClean="0">
                          <a:solidFill>
                            <a:srgbClr val="0070C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Ы</a:t>
                      </a:r>
                      <a:endParaRPr lang="ru-RU" sz="3600" b="1" dirty="0">
                        <a:solidFill>
                          <a:srgbClr val="0070C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22" name="Таблица 21"/>
          <p:cNvGraphicFramePr>
            <a:graphicFrameLocks noGrp="1"/>
          </p:cNvGraphicFramePr>
          <p:nvPr/>
        </p:nvGraphicFramePr>
        <p:xfrm>
          <a:off x="4716016" y="4869160"/>
          <a:ext cx="648072" cy="720080"/>
        </p:xfrm>
        <a:graphic>
          <a:graphicData uri="http://schemas.openxmlformats.org/drawingml/2006/table">
            <a:tbl>
              <a:tblPr>
                <a:tableStyleId>{0505E3EF-67EA-436B-97B2-0124C06EBD24}</a:tableStyleId>
              </a:tblPr>
              <a:tblGrid>
                <a:gridCol w="648072"/>
              </a:tblGrid>
              <a:tr h="720080">
                <a:tc>
                  <a:txBody>
                    <a:bodyPr/>
                    <a:lstStyle/>
                    <a:p>
                      <a:pPr algn="ctr"/>
                      <a:r>
                        <a:rPr lang="ba-RU" sz="3600" b="1" dirty="0" smtClean="0">
                          <a:solidFill>
                            <a:srgbClr val="0070C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Ҡ</a:t>
                      </a:r>
                      <a:endParaRPr lang="ru-RU" sz="3600" b="1" dirty="0">
                        <a:solidFill>
                          <a:srgbClr val="0070C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23" name="Таблица 22"/>
          <p:cNvGraphicFramePr>
            <a:graphicFrameLocks noGrp="1"/>
          </p:cNvGraphicFramePr>
          <p:nvPr/>
        </p:nvGraphicFramePr>
        <p:xfrm>
          <a:off x="5364088" y="4869160"/>
          <a:ext cx="648072" cy="720080"/>
        </p:xfrm>
        <a:graphic>
          <a:graphicData uri="http://schemas.openxmlformats.org/drawingml/2006/table">
            <a:tbl>
              <a:tblPr>
                <a:tableStyleId>{0505E3EF-67EA-436B-97B2-0124C06EBD24}</a:tableStyleId>
              </a:tblPr>
              <a:tblGrid>
                <a:gridCol w="648072"/>
              </a:tblGrid>
              <a:tr h="720080">
                <a:tc>
                  <a:txBody>
                    <a:bodyPr/>
                    <a:lstStyle/>
                    <a:p>
                      <a:pPr algn="ctr"/>
                      <a:r>
                        <a:rPr lang="ba-RU" sz="3600" b="1" dirty="0" smtClean="0">
                          <a:solidFill>
                            <a:srgbClr val="0070C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Ы</a:t>
                      </a:r>
                      <a:endParaRPr lang="ru-RU" sz="3600" b="1" dirty="0">
                        <a:solidFill>
                          <a:srgbClr val="0070C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24" name="Таблица 23"/>
          <p:cNvGraphicFramePr>
            <a:graphicFrameLocks noGrp="1"/>
          </p:cNvGraphicFramePr>
          <p:nvPr/>
        </p:nvGraphicFramePr>
        <p:xfrm>
          <a:off x="6012160" y="4869160"/>
          <a:ext cx="648072" cy="720080"/>
        </p:xfrm>
        <a:graphic>
          <a:graphicData uri="http://schemas.openxmlformats.org/drawingml/2006/table">
            <a:tbl>
              <a:tblPr>
                <a:tableStyleId>{0505E3EF-67EA-436B-97B2-0124C06EBD24}</a:tableStyleId>
              </a:tblPr>
              <a:tblGrid>
                <a:gridCol w="648072"/>
              </a:tblGrid>
              <a:tr h="720080">
                <a:tc>
                  <a:txBody>
                    <a:bodyPr/>
                    <a:lstStyle/>
                    <a:p>
                      <a:pPr algn="ctr"/>
                      <a:r>
                        <a:rPr lang="ba-RU" sz="3600" b="1" dirty="0" smtClean="0">
                          <a:solidFill>
                            <a:srgbClr val="0070C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Ш</a:t>
                      </a:r>
                      <a:endParaRPr lang="ru-RU" sz="3600" b="1" dirty="0">
                        <a:solidFill>
                          <a:srgbClr val="0070C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25" name="Таблица 24"/>
          <p:cNvGraphicFramePr>
            <a:graphicFrameLocks noGrp="1"/>
          </p:cNvGraphicFramePr>
          <p:nvPr/>
        </p:nvGraphicFramePr>
        <p:xfrm>
          <a:off x="6660232" y="4869160"/>
          <a:ext cx="648072" cy="720080"/>
        </p:xfrm>
        <a:graphic>
          <a:graphicData uri="http://schemas.openxmlformats.org/drawingml/2006/table">
            <a:tbl>
              <a:tblPr>
                <a:tableStyleId>{0505E3EF-67EA-436B-97B2-0124C06EBD24}</a:tableStyleId>
              </a:tblPr>
              <a:tblGrid>
                <a:gridCol w="648072"/>
              </a:tblGrid>
              <a:tr h="720080">
                <a:tc>
                  <a:txBody>
                    <a:bodyPr/>
                    <a:lstStyle/>
                    <a:p>
                      <a:pPr algn="ctr"/>
                      <a:r>
                        <a:rPr lang="ba-RU" sz="3600" b="1" dirty="0" smtClean="0">
                          <a:solidFill>
                            <a:srgbClr val="0070C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Ы</a:t>
                      </a:r>
                      <a:endParaRPr lang="ru-RU" sz="3600" b="1" dirty="0">
                        <a:solidFill>
                          <a:srgbClr val="0070C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26" name="Таблица 25"/>
          <p:cNvGraphicFramePr>
            <a:graphicFrameLocks noGrp="1"/>
          </p:cNvGraphicFramePr>
          <p:nvPr/>
        </p:nvGraphicFramePr>
        <p:xfrm>
          <a:off x="7308304" y="4869160"/>
          <a:ext cx="648072" cy="720080"/>
        </p:xfrm>
        <a:graphic>
          <a:graphicData uri="http://schemas.openxmlformats.org/drawingml/2006/table">
            <a:tbl>
              <a:tblPr>
                <a:tableStyleId>{0505E3EF-67EA-436B-97B2-0124C06EBD24}</a:tableStyleId>
              </a:tblPr>
              <a:tblGrid>
                <a:gridCol w="648072"/>
              </a:tblGrid>
              <a:tr h="720080">
                <a:tc>
                  <a:txBody>
                    <a:bodyPr/>
                    <a:lstStyle/>
                    <a:p>
                      <a:pPr algn="ctr"/>
                      <a:r>
                        <a:rPr lang="ba-RU" sz="3600" b="1" dirty="0" smtClean="0">
                          <a:solidFill>
                            <a:srgbClr val="0070C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</a:t>
                      </a:r>
                      <a:endParaRPr lang="ru-RU" sz="3600" b="1" dirty="0">
                        <a:solidFill>
                          <a:srgbClr val="0070C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27" name="Таблица 26"/>
          <p:cNvGraphicFramePr>
            <a:graphicFrameLocks noGrp="1"/>
          </p:cNvGraphicFramePr>
          <p:nvPr/>
        </p:nvGraphicFramePr>
        <p:xfrm>
          <a:off x="1907704" y="3356992"/>
          <a:ext cx="648072" cy="720080"/>
        </p:xfrm>
        <a:graphic>
          <a:graphicData uri="http://schemas.openxmlformats.org/drawingml/2006/table">
            <a:tbl>
              <a:tblPr>
                <a:tableStyleId>{0505E3EF-67EA-436B-97B2-0124C06EBD24}</a:tableStyleId>
              </a:tblPr>
              <a:tblGrid>
                <a:gridCol w="648072"/>
              </a:tblGrid>
              <a:tr h="720080">
                <a:tc>
                  <a:txBody>
                    <a:bodyPr/>
                    <a:lstStyle/>
                    <a:p>
                      <a:pPr algn="ctr"/>
                      <a:r>
                        <a:rPr lang="ba-RU" sz="3600" b="1" dirty="0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Ҙ</a:t>
                      </a:r>
                      <a:endParaRPr lang="ru-RU" sz="3600" b="1" dirty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28" name="Таблица 27"/>
          <p:cNvGraphicFramePr>
            <a:graphicFrameLocks noGrp="1"/>
          </p:cNvGraphicFramePr>
          <p:nvPr/>
        </p:nvGraphicFramePr>
        <p:xfrm>
          <a:off x="179512" y="3356992"/>
          <a:ext cx="899592" cy="720080"/>
        </p:xfrm>
        <a:graphic>
          <a:graphicData uri="http://schemas.openxmlformats.org/drawingml/2006/table">
            <a:tbl>
              <a:tblPr>
                <a:tableStyleId>{0505E3EF-67EA-436B-97B2-0124C06EBD24}</a:tableStyleId>
              </a:tblPr>
              <a:tblGrid>
                <a:gridCol w="899592"/>
              </a:tblGrid>
              <a:tr h="720080">
                <a:tc>
                  <a:txBody>
                    <a:bodyPr/>
                    <a:lstStyle/>
                    <a:p>
                      <a:pPr algn="ctr"/>
                      <a:r>
                        <a:rPr lang="ba-RU" sz="3600" b="1" dirty="0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Ә</a:t>
                      </a:r>
                      <a:endParaRPr lang="ru-RU" sz="3600" b="1" dirty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29" name="Таблица 28"/>
          <p:cNvGraphicFramePr>
            <a:graphicFrameLocks noGrp="1"/>
          </p:cNvGraphicFramePr>
          <p:nvPr/>
        </p:nvGraphicFramePr>
        <p:xfrm>
          <a:off x="1043608" y="3356992"/>
          <a:ext cx="864096" cy="720080"/>
        </p:xfrm>
        <a:graphic>
          <a:graphicData uri="http://schemas.openxmlformats.org/drawingml/2006/table">
            <a:tbl>
              <a:tblPr>
                <a:tableStyleId>{0505E3EF-67EA-436B-97B2-0124C06EBD24}</a:tableStyleId>
              </a:tblPr>
              <a:tblGrid>
                <a:gridCol w="864096"/>
              </a:tblGrid>
              <a:tr h="720080">
                <a:tc>
                  <a:txBody>
                    <a:bodyPr/>
                    <a:lstStyle/>
                    <a:p>
                      <a:pPr algn="ctr"/>
                      <a:r>
                        <a:rPr lang="ba-RU" sz="3600" b="1" dirty="0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Ү</a:t>
                      </a:r>
                      <a:endParaRPr lang="ru-RU" sz="3600" b="1" dirty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30" name="Таблица 29"/>
          <p:cNvGraphicFramePr>
            <a:graphicFrameLocks noGrp="1"/>
          </p:cNvGraphicFramePr>
          <p:nvPr/>
        </p:nvGraphicFramePr>
        <p:xfrm>
          <a:off x="1475656" y="1268760"/>
          <a:ext cx="864096" cy="792088"/>
        </p:xfrm>
        <a:graphic>
          <a:graphicData uri="http://schemas.openxmlformats.org/drawingml/2006/table">
            <a:tbl>
              <a:tblPr>
                <a:tableStyleId>{0505E3EF-67EA-436B-97B2-0124C06EBD24}</a:tableStyleId>
              </a:tblPr>
              <a:tblGrid>
                <a:gridCol w="864096"/>
              </a:tblGrid>
              <a:tr h="792088">
                <a:tc>
                  <a:txBody>
                    <a:bodyPr/>
                    <a:lstStyle/>
                    <a:p>
                      <a:pPr algn="ctr"/>
                      <a:r>
                        <a:rPr lang="ba-RU" sz="3600" b="1" dirty="0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Б</a:t>
                      </a:r>
                      <a:endParaRPr lang="ru-RU" sz="3600" b="1" dirty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31" name="Таблица 30"/>
          <p:cNvGraphicFramePr>
            <a:graphicFrameLocks noGrp="1"/>
          </p:cNvGraphicFramePr>
          <p:nvPr/>
        </p:nvGraphicFramePr>
        <p:xfrm>
          <a:off x="8244408" y="2636912"/>
          <a:ext cx="720080" cy="720080"/>
        </p:xfrm>
        <a:graphic>
          <a:graphicData uri="http://schemas.openxmlformats.org/drawingml/2006/table">
            <a:tbl>
              <a:tblPr>
                <a:tableStyleId>{0505E3EF-67EA-436B-97B2-0124C06EBD24}</a:tableStyleId>
              </a:tblPr>
              <a:tblGrid>
                <a:gridCol w="720080"/>
              </a:tblGrid>
              <a:tr h="720080">
                <a:tc>
                  <a:txBody>
                    <a:bodyPr/>
                    <a:lstStyle/>
                    <a:p>
                      <a:pPr algn="ctr"/>
                      <a:r>
                        <a:rPr lang="ba-RU" sz="3600" b="1" dirty="0" smtClean="0">
                          <a:solidFill>
                            <a:schemeClr val="tx2">
                              <a:lumMod val="60000"/>
                              <a:lumOff val="4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Е</a:t>
                      </a:r>
                      <a:endParaRPr lang="ru-RU" sz="3600" b="1" dirty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279</TotalTime>
  <Words>220</Words>
  <Application>Microsoft Office PowerPoint</Application>
  <PresentationFormat>Экран (4:3)</PresentationFormat>
  <Paragraphs>167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1</cp:lastModifiedBy>
  <cp:revision>29</cp:revision>
  <dcterms:created xsi:type="dcterms:W3CDTF">2018-03-20T15:42:41Z</dcterms:created>
  <dcterms:modified xsi:type="dcterms:W3CDTF">2018-03-20T20:33:10Z</dcterms:modified>
</cp:coreProperties>
</file>