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4" r:id="rId1"/>
  </p:sldMasterIdLst>
  <p:sldIdLst>
    <p:sldId id="275" r:id="rId2"/>
    <p:sldId id="27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7" r:id="rId22"/>
    <p:sldId id="278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146D639-566B-4F96-8A88-9ADD1CE96251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D29FC70-BC54-45DB-BAA6-FBB0DA613C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925" r:id="rId1"/>
    <p:sldLayoutId id="2147483926" r:id="rId2"/>
    <p:sldLayoutId id="2147483927" r:id="rId3"/>
    <p:sldLayoutId id="2147483928" r:id="rId4"/>
    <p:sldLayoutId id="2147483929" r:id="rId5"/>
    <p:sldLayoutId id="2147483930" r:id="rId6"/>
    <p:sldLayoutId id="2147483931" r:id="rId7"/>
    <p:sldLayoutId id="2147483932" r:id="rId8"/>
    <p:sldLayoutId id="2147483933" r:id="rId9"/>
    <p:sldLayoutId id="2147483934" r:id="rId10"/>
    <p:sldLayoutId id="214748393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2;&#1072;\Desktop\Downloads\&#1076;&#1078;&#1080;&#1075;&#1080;&#1090;&#1086;&#1074;&#1082;&#1072;%20-%203.mp3" TargetMode="External"/><Relationship Id="rId4" Type="http://schemas.openxmlformats.org/officeDocument/2006/relationships/image" Target="../media/image11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72;&#1072;&#1072;\Desktop\&#1056;&#1086;&#1084;&#1072;&#1085;%20&#1052;&#1080;&#1096;&#1091;&#1082;&#1086;&#1074;%20-%20&#1055;&#1088;&#1072;&#1076;&#1077;&#1076;&#1091;&#1096;&#1082;&#1072;.mp3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e73380f7cf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00440" y="0"/>
            <a:ext cx="5543560" cy="1143000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Дотдуев</a:t>
            </a:r>
            <a:r>
              <a:rPr lang="ru-RU" dirty="0" smtClean="0"/>
              <a:t> </a:t>
            </a:r>
            <a:r>
              <a:rPr lang="ru-RU" dirty="0" err="1" smtClean="0"/>
              <a:t>Хасанбий</a:t>
            </a:r>
            <a:r>
              <a:rPr lang="ru-RU" dirty="0" smtClean="0"/>
              <a:t> </a:t>
            </a:r>
            <a:r>
              <a:rPr lang="ru-RU" dirty="0" err="1" smtClean="0"/>
              <a:t>Зекеевич</a:t>
            </a:r>
            <a:endParaRPr lang="ru-RU" dirty="0"/>
          </a:p>
        </p:txBody>
      </p:sp>
      <p:pic>
        <p:nvPicPr>
          <p:cNvPr id="4" name="Содержимое 3" descr="20180218_1744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85720" y="571480"/>
            <a:ext cx="3214710" cy="5780095"/>
          </a:xfrm>
        </p:spPr>
      </p:pic>
      <p:sp>
        <p:nvSpPr>
          <p:cNvPr id="5" name="Прямоугольник 4"/>
          <p:cNvSpPr/>
          <p:nvPr/>
        </p:nvSpPr>
        <p:spPr>
          <a:xfrm>
            <a:off x="3500430" y="1142984"/>
            <a:ext cx="5345641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Родился 1 июня  1921 году в а. </a:t>
            </a:r>
            <a:r>
              <a:rPr lang="ru-RU" sz="2400" dirty="0" err="1" smtClean="0"/>
              <a:t>Къарт</a:t>
            </a:r>
            <a:r>
              <a:rPr lang="ru-RU" sz="2400" dirty="0" smtClean="0"/>
              <a:t>- </a:t>
            </a:r>
            <a:r>
              <a:rPr lang="ru-RU" sz="2400" dirty="0" err="1" smtClean="0"/>
              <a:t>Джурт</a:t>
            </a:r>
            <a:r>
              <a:rPr lang="ru-RU" sz="2400" dirty="0" smtClean="0"/>
              <a:t>. </a:t>
            </a:r>
          </a:p>
          <a:p>
            <a:r>
              <a:rPr lang="ru-RU" sz="2400" dirty="0" smtClean="0"/>
              <a:t>В 1940 году его призвали служить в рядах советской  армии на Украине.</a:t>
            </a:r>
          </a:p>
          <a:p>
            <a:r>
              <a:rPr lang="ru-RU" sz="2400" dirty="0" smtClean="0"/>
              <a:t>Участвовал в ВОВ с 10 июля 1941 года по 21 января 1942 года. Был специалистом телефонных станций.</a:t>
            </a:r>
          </a:p>
          <a:p>
            <a:r>
              <a:rPr lang="ru-RU" sz="2400" dirty="0" smtClean="0"/>
              <a:t>16 января 1942 году был тяжело ранен в легкие и эвакуирован в госпиталь в г.Иркутск, где получал лечение на протяжении года. </a:t>
            </a:r>
            <a:r>
              <a:rPr lang="ru-RU" sz="2400" dirty="0"/>
              <a:t>5</a:t>
            </a:r>
            <a:r>
              <a:rPr lang="ru-RU" sz="2400" dirty="0" smtClean="0"/>
              <a:t> января 1943 года был демобилизован по состоянию здоровья.</a:t>
            </a:r>
          </a:p>
          <a:p>
            <a:r>
              <a:rPr lang="ru-RU" sz="2400" dirty="0" smtClean="0"/>
              <a:t>Был награжден медалью «за победу над Германией»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    </a:t>
            </a:r>
            <a:r>
              <a:rPr lang="ru-RU" dirty="0" err="1" smtClean="0"/>
              <a:t>Батчаев</a:t>
            </a:r>
            <a:r>
              <a:rPr lang="ru-RU" dirty="0" smtClean="0"/>
              <a:t> </a:t>
            </a:r>
            <a:r>
              <a:rPr lang="ru-RU" dirty="0" smtClean="0"/>
              <a:t>Мусса </a:t>
            </a:r>
            <a:r>
              <a:rPr lang="ru-RU" dirty="0" err="1" smtClean="0"/>
              <a:t>Хызырович</a:t>
            </a:r>
            <a:endParaRPr lang="ru-RU" dirty="0"/>
          </a:p>
        </p:txBody>
      </p:sp>
      <p:pic>
        <p:nvPicPr>
          <p:cNvPr id="4" name="Содержимое 3" descr="IMG-20180219-WA002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1071546"/>
            <a:ext cx="3357586" cy="5786454"/>
          </a:xfrm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0" y="0"/>
            <a:ext cx="2487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3571869" y="2071678"/>
            <a:ext cx="5572132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1938 призвали в армию с села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Маруха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 закончил в 1946 году в г. Львове.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Был в Курской дуге, форсировал Днепр, был ранен. После госпиталя воевал , дошёл до Берлина. Награждался медалями и грамотами 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«Мой герб»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Чтоб в рыцарском турнире победить,</a:t>
            </a:r>
          </a:p>
          <a:p>
            <a:pPr>
              <a:buNone/>
            </a:pPr>
            <a:r>
              <a:rPr lang="ru-RU" dirty="0" smtClean="0"/>
              <a:t>Очень умным и любезным надо быть,</a:t>
            </a:r>
          </a:p>
          <a:p>
            <a:pPr>
              <a:buNone/>
            </a:pPr>
            <a:r>
              <a:rPr lang="ru-RU" dirty="0" smtClean="0"/>
              <a:t>За щитами не скрываться</a:t>
            </a:r>
          </a:p>
          <a:p>
            <a:pPr>
              <a:buNone/>
            </a:pPr>
            <a:r>
              <a:rPr lang="ru-RU" dirty="0" smtClean="0"/>
              <a:t>Шпаги острой не бояться!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С тех пор, как сел я на коня,</a:t>
            </a:r>
          </a:p>
          <a:p>
            <a:pPr>
              <a:buNone/>
            </a:pPr>
            <a:r>
              <a:rPr lang="ru-RU" dirty="0" smtClean="0"/>
              <a:t>Честь – вот что важно для меня.</a:t>
            </a:r>
          </a:p>
          <a:p>
            <a:pPr>
              <a:buNone/>
            </a:pPr>
            <a:r>
              <a:rPr lang="ru-RU" dirty="0" smtClean="0"/>
              <a:t>Я перерос возню и драку. </a:t>
            </a:r>
          </a:p>
          <a:p>
            <a:pPr>
              <a:buNone/>
            </a:pPr>
            <a:r>
              <a:rPr lang="ru-RU" dirty="0" smtClean="0"/>
              <a:t>Я – рыцарь. Я скачу в атаку.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Игра  «Всадники»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джигитовка - 3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571472" y="500042"/>
            <a:ext cx="304800" cy="304800"/>
          </a:xfrm>
          <a:prstGeom prst="rect">
            <a:avLst/>
          </a:prstGeom>
        </p:spPr>
      </p:pic>
      <p:pic>
        <p:nvPicPr>
          <p:cNvPr id="8" name="Рисунок 7" descr="DIT0LrfXUAA08Y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58" y="928670"/>
            <a:ext cx="8571757" cy="5721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583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«Собери словечко»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4709160"/>
          </a:xfrm>
        </p:spPr>
        <p:txBody>
          <a:bodyPr/>
          <a:lstStyle/>
          <a:p>
            <a:pPr>
              <a:buNone/>
            </a:pPr>
            <a:r>
              <a:rPr lang="ru-RU" sz="6000" dirty="0" err="1" smtClean="0"/>
              <a:t>толдса</a:t>
            </a:r>
            <a:r>
              <a:rPr lang="ru-RU" sz="6000" dirty="0" smtClean="0"/>
              <a:t>                   </a:t>
            </a:r>
            <a:r>
              <a:rPr lang="ru-RU" sz="6000" dirty="0" err="1" smtClean="0"/>
              <a:t>елгране</a:t>
            </a:r>
            <a:endParaRPr lang="ru-RU" sz="60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«Ордена и медали Великой Отечественной войны» </a:t>
            </a:r>
            <a:endParaRPr lang="ru-RU" dirty="0"/>
          </a:p>
        </p:txBody>
      </p:sp>
      <p:pic>
        <p:nvPicPr>
          <p:cNvPr id="5" name="Рисунок 4" descr="za-pbedu-nad-ger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86182" y="1357298"/>
            <a:ext cx="2209800" cy="26432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img2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15074" y="1571612"/>
            <a:ext cx="2928926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orden-otechestvennoj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43306" y="3981461"/>
            <a:ext cx="2786082" cy="28765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img2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428736"/>
            <a:ext cx="3762375" cy="29337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img2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71536" y="0"/>
            <a:ext cx="10072757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orden-otechestvennoj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«День защитника Отечества»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85786" y="214290"/>
            <a:ext cx="75724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МКОУ «СОШ </a:t>
            </a:r>
            <a:r>
              <a:rPr lang="ru-RU" sz="2400" b="1" spc="50" dirty="0" err="1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а.Кызыл-Октябрь</a:t>
            </a:r>
            <a:r>
              <a:rPr lang="ru-RU" sz="2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2400" b="1" spc="50" dirty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6116" y="5500702"/>
            <a:ext cx="5464893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Учитель начальных классов: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Дотдуева Елизавета </a:t>
            </a:r>
            <a:r>
              <a:rPr lang="ru-RU" sz="2800" b="1" dirty="0" err="1" smtClean="0">
                <a:ln w="11430"/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Султановна</a:t>
            </a:r>
            <a:endParaRPr lang="ru-RU" sz="2800" b="1" dirty="0">
              <a:ln w="11430"/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«Рукопашный бой»</a:t>
            </a:r>
            <a:endParaRPr lang="ru-RU" dirty="0"/>
          </a:p>
        </p:txBody>
      </p:sp>
      <p:pic>
        <p:nvPicPr>
          <p:cNvPr id="4" name="Содержимое 3" descr="55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1287443"/>
            <a:ext cx="8215370" cy="54769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d0bcd183d0b6d0b5d181d182d0b2d0be-d187d0b5d181d182d18c-d181d0bfd180d0b0d0b2d0b5d0b4d0bbd0b8d0b2d0bed181d182d18c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cms-image-000004427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571536" y="0"/>
            <a:ext cx="9929882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8229600" cy="291467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Цель: знакомство с героическими страницами истории нашей Родины.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142984"/>
            <a:ext cx="8229600" cy="142876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Задачи: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1571612"/>
            <a:ext cx="8715436" cy="4786346"/>
          </a:xfrm>
        </p:spPr>
        <p:txBody>
          <a:bodyPr>
            <a:normAutofit/>
          </a:bodyPr>
          <a:lstStyle/>
          <a:p>
            <a:pPr marL="514350" lvl="0" indent="-514350"/>
            <a:r>
              <a:rPr lang="ru-RU" dirty="0" smtClean="0"/>
              <a:t>1. Создание условий для изучения истории Родины.</a:t>
            </a:r>
          </a:p>
          <a:p>
            <a:pPr marL="514350" lvl="0" indent="-514350"/>
            <a:r>
              <a:rPr lang="ru-RU" dirty="0" smtClean="0"/>
              <a:t>2. Воспитание чувства патриотизма.</a:t>
            </a:r>
          </a:p>
          <a:p>
            <a:r>
              <a:rPr lang="ru-RU" dirty="0" smtClean="0"/>
              <a:t> 3.   Развитие коммуникативной и речевой компетенций.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14744" y="274638"/>
            <a:ext cx="542925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Александр Невский (1220 -1263)</a:t>
            </a:r>
            <a:endParaRPr lang="ru-RU" dirty="0"/>
          </a:p>
        </p:txBody>
      </p:sp>
      <p:pic>
        <p:nvPicPr>
          <p:cNvPr id="4" name="Содержимое 3" descr="image02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2" y="214290"/>
            <a:ext cx="3195561" cy="6429420"/>
          </a:xfrm>
        </p:spPr>
      </p:pic>
      <p:sp>
        <p:nvSpPr>
          <p:cNvPr id="5" name="Прямоугольник 4"/>
          <p:cNvSpPr/>
          <p:nvPr/>
        </p:nvSpPr>
        <p:spPr>
          <a:xfrm>
            <a:off x="4000496" y="1571612"/>
            <a:ext cx="5143504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Начало </a:t>
            </a:r>
            <a:r>
              <a:rPr lang="ru-RU" sz="2400" dirty="0"/>
              <a:t>княжества Александра Невского совпало с возникновением угрозы для Руси со стороны шведов, </a:t>
            </a:r>
            <a:r>
              <a:rPr lang="ru-RU" sz="2400" dirty="0" err="1"/>
              <a:t>ливонцев</a:t>
            </a:r>
            <a:r>
              <a:rPr lang="ru-RU" sz="2400" dirty="0"/>
              <a:t> и Литвы</a:t>
            </a:r>
            <a:r>
              <a:rPr lang="ru-RU" sz="2400" dirty="0" smtClean="0"/>
              <a:t>.</a:t>
            </a:r>
          </a:p>
          <a:p>
            <a:r>
              <a:rPr lang="ru-RU" sz="2400" dirty="0"/>
              <a:t>Сотни </a:t>
            </a:r>
            <a:r>
              <a:rPr lang="ru-RU" sz="2400" dirty="0" err="1"/>
              <a:t>ливонцев</a:t>
            </a:r>
            <a:r>
              <a:rPr lang="ru-RU" sz="2400" dirty="0"/>
              <a:t> были убиты, взяты в плен, остальные едва спаслись бегством. Полки Александра Невского гнали захватчиков семь вёрст. </a:t>
            </a:r>
          </a:p>
          <a:p>
            <a:r>
              <a:rPr lang="ru-RU" sz="2400" b="1" dirty="0"/>
              <a:t>Святой благоверный князь Александр — величайший полководец Древней Руси. </a:t>
            </a:r>
            <a:endParaRPr lang="ru-RU" sz="2400" dirty="0"/>
          </a:p>
          <a:p>
            <a:r>
              <a:rPr lang="ru-RU" dirty="0"/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74638"/>
            <a:ext cx="4257676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Дмитрий Донской</a:t>
            </a:r>
            <a:endParaRPr lang="ru-RU" dirty="0"/>
          </a:p>
        </p:txBody>
      </p:sp>
      <p:pic>
        <p:nvPicPr>
          <p:cNvPr id="4" name="Содержимое 3" descr="hello_html_m5e427a7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283" y="428604"/>
            <a:ext cx="3929090" cy="5929354"/>
          </a:xfrm>
        </p:spPr>
      </p:pic>
      <p:sp>
        <p:nvSpPr>
          <p:cNvPr id="5" name="Прямоугольник 4"/>
          <p:cNvSpPr/>
          <p:nvPr/>
        </p:nvSpPr>
        <p:spPr>
          <a:xfrm>
            <a:off x="4214810" y="1571612"/>
            <a:ext cx="4929190" cy="4667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Куликовская битва происходила 8 сентября 1380 на Куликовом поле, между</a:t>
            </a:r>
          </a:p>
          <a:p>
            <a:r>
              <a:rPr lang="ru-RU" sz="2400" dirty="0"/>
              <a:t> реками Доном, </a:t>
            </a:r>
            <a:r>
              <a:rPr lang="ru-RU" sz="2400" dirty="0" err="1"/>
              <a:t>Непрядвой</a:t>
            </a:r>
            <a:r>
              <a:rPr lang="ru-RU" sz="2400" dirty="0"/>
              <a:t> и Красивой Мечей. В 1380 Мамай решил укрепить свою </a:t>
            </a:r>
          </a:p>
          <a:p>
            <a:r>
              <a:rPr lang="ru-RU" sz="2400" dirty="0"/>
              <a:t>власть над Московским княжеством, поставленную под угрозу поражением татарского </a:t>
            </a:r>
          </a:p>
          <a:p>
            <a:r>
              <a:rPr lang="ru-RU" sz="2400" dirty="0"/>
              <a:t>отряда в Битве на реке </a:t>
            </a:r>
            <a:r>
              <a:rPr lang="ru-RU" sz="2400" dirty="0" err="1"/>
              <a:t>Вожа</a:t>
            </a:r>
            <a:r>
              <a:rPr lang="ru-RU" sz="2400" dirty="0"/>
              <a:t>, собрал сильную армию и двинулся в сторону Москвы.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14810" y="274638"/>
            <a:ext cx="4471990" cy="1143000"/>
          </a:xfrm>
        </p:spPr>
        <p:txBody>
          <a:bodyPr/>
          <a:lstStyle/>
          <a:p>
            <a:r>
              <a:rPr lang="ru-RU" dirty="0" smtClean="0"/>
              <a:t>Георгий Жуков</a:t>
            </a:r>
            <a:endParaRPr lang="ru-RU" dirty="0"/>
          </a:p>
        </p:txBody>
      </p:sp>
      <p:pic>
        <p:nvPicPr>
          <p:cNvPr id="4" name="Содержимое 3" descr="1440011411_0007-005-g.k.zhukov-1896-197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071546"/>
            <a:ext cx="3375796" cy="4708525"/>
          </a:xfrm>
        </p:spPr>
      </p:pic>
      <p:sp>
        <p:nvSpPr>
          <p:cNvPr id="5" name="Прямоугольник 4"/>
          <p:cNvSpPr/>
          <p:nvPr/>
        </p:nvSpPr>
        <p:spPr>
          <a:xfrm>
            <a:off x="3714744" y="1142984"/>
            <a:ext cx="514353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В годы Великой Отечественной Войны  был командующим войсками  фронтов. Участвовал в разработке и осуществлении планов Верховного Главнокомандования и крупнейших операций войны. Разработал план взятия Берлина.  Победе в Великой Отечественной войне страна во многом обязана его талантливому руководству . 24 июня 1945г. Жуков принял Парад Победы в Москве на Красной площади.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оман Мишуков - Прадедушка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214282" y="285728"/>
            <a:ext cx="304800" cy="3048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785786" y="0"/>
            <a:ext cx="6000776" cy="71096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Я на свете недавно живу</a:t>
            </a:r>
            <a:br>
              <a:rPr lang="ru-RU" sz="2000" dirty="0"/>
            </a:br>
            <a:r>
              <a:rPr lang="ru-RU" sz="2000" dirty="0"/>
              <a:t>И историю знаю по книжкам,</a:t>
            </a:r>
            <a:br>
              <a:rPr lang="ru-RU" sz="2000" dirty="0"/>
            </a:br>
            <a:r>
              <a:rPr lang="ru-RU" sz="2000" dirty="0"/>
              <a:t>Но зато про большую войну</a:t>
            </a:r>
            <a:br>
              <a:rPr lang="ru-RU" sz="2000" dirty="0"/>
            </a:br>
            <a:r>
              <a:rPr lang="ru-RU" sz="2000" dirty="0"/>
              <a:t>Я живые рассказы слышу.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Есть на свете один человек,</a:t>
            </a:r>
            <a:br>
              <a:rPr lang="ru-RU" sz="2000" dirty="0"/>
            </a:br>
            <a:r>
              <a:rPr lang="ru-RU" sz="2000" dirty="0"/>
              <a:t>Он всегда говорит мне правду.</a:t>
            </a:r>
            <a:br>
              <a:rPr lang="ru-RU" sz="2000" dirty="0"/>
            </a:br>
            <a:r>
              <a:rPr lang="ru-RU" sz="2000" dirty="0"/>
              <a:t>И в душе остаётся след, -</a:t>
            </a:r>
            <a:br>
              <a:rPr lang="ru-RU" sz="2000" dirty="0"/>
            </a:br>
            <a:r>
              <a:rPr lang="ru-RU" sz="2000" dirty="0"/>
              <a:t>Остаётся со мной мой прадед!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Припев: </a:t>
            </a:r>
            <a:br>
              <a:rPr lang="ru-RU" sz="2000" dirty="0"/>
            </a:br>
            <a:r>
              <a:rPr lang="ru-RU" sz="2000" dirty="0"/>
              <a:t>Прадедушка, прадедушка, он всю прошёл войну,</a:t>
            </a:r>
            <a:br>
              <a:rPr lang="ru-RU" sz="2000" dirty="0"/>
            </a:br>
            <a:r>
              <a:rPr lang="ru-RU" sz="2000" dirty="0"/>
              <a:t>От Волги и до самого Берлина.</a:t>
            </a:r>
            <a:br>
              <a:rPr lang="ru-RU" sz="2000" dirty="0"/>
            </a:br>
            <a:r>
              <a:rPr lang="ru-RU" sz="2000" dirty="0"/>
              <a:t>Прадедушка, прадедушка, он защищал страну,</a:t>
            </a:r>
            <a:br>
              <a:rPr lang="ru-RU" sz="2000" dirty="0"/>
            </a:br>
            <a:r>
              <a:rPr lang="ru-RU" sz="2000" dirty="0"/>
              <a:t>Он защищал жену свою и сына.</a:t>
            </a:r>
            <a:br>
              <a:rPr lang="ru-RU" sz="2000" dirty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/>
              <a:t>Прадедушка, прадедушка, он жизнью рисковал,</a:t>
            </a:r>
            <a:br>
              <a:rPr lang="ru-RU" sz="2000" dirty="0"/>
            </a:br>
            <a:r>
              <a:rPr lang="ru-RU" sz="2000" dirty="0"/>
              <a:t>Чтоб опять запели в небе птицы,</a:t>
            </a:r>
            <a:br>
              <a:rPr lang="ru-RU" sz="2000" dirty="0"/>
            </a:br>
            <a:r>
              <a:rPr lang="ru-RU" sz="2000" dirty="0"/>
              <a:t>И стало небо </a:t>
            </a:r>
            <a:r>
              <a:rPr lang="ru-RU" sz="2000" dirty="0" err="1"/>
              <a:t>голубым</a:t>
            </a:r>
            <a:r>
              <a:rPr lang="ru-RU" sz="2000" dirty="0"/>
              <a:t>, и смех не угасал,</a:t>
            </a:r>
            <a:br>
              <a:rPr lang="ru-RU" sz="2000" dirty="0"/>
            </a:br>
            <a:r>
              <a:rPr lang="ru-RU" sz="2000" dirty="0"/>
              <a:t>И чтобы мне на белый свет родиться,</a:t>
            </a:r>
            <a:br>
              <a:rPr lang="ru-RU" sz="2000" dirty="0"/>
            </a:br>
            <a:r>
              <a:rPr lang="ru-RU" sz="2000" dirty="0"/>
              <a:t>И чтобы мне на белый свет родиться!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70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Батчаев</a:t>
            </a:r>
            <a:r>
              <a:rPr lang="ru-RU" dirty="0" smtClean="0"/>
              <a:t> Хаджи-Осман </a:t>
            </a:r>
            <a:r>
              <a:rPr lang="ru-RU" dirty="0" err="1" smtClean="0"/>
              <a:t>Биболатович</a:t>
            </a:r>
            <a:endParaRPr lang="ru-RU" dirty="0"/>
          </a:p>
        </p:txBody>
      </p:sp>
      <p:pic>
        <p:nvPicPr>
          <p:cNvPr id="4" name="Содержимое 3" descr="IMG-20180217-WA001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3531394" cy="4708525"/>
          </a:xfrm>
        </p:spPr>
      </p:pic>
      <p:sp>
        <p:nvSpPr>
          <p:cNvPr id="5" name="Прямоугольник 4"/>
          <p:cNvSpPr/>
          <p:nvPr/>
        </p:nvSpPr>
        <p:spPr>
          <a:xfrm>
            <a:off x="3857621" y="1714488"/>
            <a:ext cx="52863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Родился в 1913 году в а. </a:t>
            </a:r>
            <a:r>
              <a:rPr lang="ru-RU" sz="2400" dirty="0" err="1" smtClean="0"/>
              <a:t>Джазлыкъ</a:t>
            </a:r>
            <a:r>
              <a:rPr lang="ru-RU" sz="2400" dirty="0" smtClean="0"/>
              <a:t>.</a:t>
            </a:r>
          </a:p>
          <a:p>
            <a:r>
              <a:rPr lang="ru-RU" sz="2400" dirty="0" smtClean="0"/>
              <a:t>В 1938году он ушел служить в ряды советской армии</a:t>
            </a:r>
            <a:r>
              <a:rPr lang="ru-RU" dirty="0" smtClean="0"/>
              <a:t> </a:t>
            </a:r>
            <a:r>
              <a:rPr lang="ru-RU" sz="2400" dirty="0" smtClean="0"/>
              <a:t>в город Майкоп, а затем его отправили служить в Ростов на Дону. После службы в 1940 году он стал учить курсантов военной подготовке. В 1941 году добровольцем ушел на фронт. </a:t>
            </a:r>
          </a:p>
          <a:p>
            <a:r>
              <a:rPr lang="ru-RU" sz="2400" dirty="0" smtClean="0"/>
              <a:t>Победу он встретил в Праге. После войны он еще воевал с </a:t>
            </a:r>
            <a:r>
              <a:rPr lang="ru-RU" sz="2400" dirty="0" err="1" smtClean="0"/>
              <a:t>бандеровцами</a:t>
            </a:r>
            <a:r>
              <a:rPr lang="ru-RU" sz="2400" dirty="0" smtClean="0"/>
              <a:t> на Украине. Приехал домой в Казахстан в 1946 году.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191</TotalTime>
  <Words>519</Words>
  <Application>Microsoft Office PowerPoint</Application>
  <PresentationFormat>Экран (4:3)</PresentationFormat>
  <Paragraphs>51</Paragraphs>
  <Slides>22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Апекс</vt:lpstr>
      <vt:lpstr>Слайд 1</vt:lpstr>
      <vt:lpstr>«День защитника Отечества»</vt:lpstr>
      <vt:lpstr>Цель: знакомство с героическими страницами истории нашей Родины.</vt:lpstr>
      <vt:lpstr>    Задачи:  </vt:lpstr>
      <vt:lpstr>Александр Невский (1220 -1263)</vt:lpstr>
      <vt:lpstr>Дмитрий Донской</vt:lpstr>
      <vt:lpstr>Георгий Жуков</vt:lpstr>
      <vt:lpstr>Слайд 8</vt:lpstr>
      <vt:lpstr>Батчаев Хаджи-Осман Биболатович</vt:lpstr>
      <vt:lpstr>Дотдуев Хасанбий Зекеевич</vt:lpstr>
      <vt:lpstr>     Батчаев Мусса Хызырович</vt:lpstr>
      <vt:lpstr>«Мой герб» </vt:lpstr>
      <vt:lpstr>Игра  «Всадники» </vt:lpstr>
      <vt:lpstr>«Собери словечко»</vt:lpstr>
      <vt:lpstr>«Ордена и медали Великой Отечественной войны» </vt:lpstr>
      <vt:lpstr>Слайд 16</vt:lpstr>
      <vt:lpstr>Слайд 17</vt:lpstr>
      <vt:lpstr>Слайд 18</vt:lpstr>
      <vt:lpstr>Слайд 19</vt:lpstr>
      <vt:lpstr>«Рукопашный бой»</vt:lpstr>
      <vt:lpstr>Слайд 21</vt:lpstr>
      <vt:lpstr>Слайд 22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«День защитника Отечества»</dc:title>
  <dc:creator>Лиза</dc:creator>
  <cp:lastModifiedBy>Лиза</cp:lastModifiedBy>
  <cp:revision>20</cp:revision>
  <dcterms:created xsi:type="dcterms:W3CDTF">2018-02-18T13:54:14Z</dcterms:created>
  <dcterms:modified xsi:type="dcterms:W3CDTF">2018-02-19T18:27:51Z</dcterms:modified>
</cp:coreProperties>
</file>