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32" r:id="rId2"/>
  </p:sldMasterIdLst>
  <p:notesMasterIdLst>
    <p:notesMasterId r:id="rId14"/>
  </p:notesMasterIdLst>
  <p:sldIdLst>
    <p:sldId id="320" r:id="rId3"/>
    <p:sldId id="323" r:id="rId4"/>
    <p:sldId id="325" r:id="rId5"/>
    <p:sldId id="326" r:id="rId6"/>
    <p:sldId id="327" r:id="rId7"/>
    <p:sldId id="328" r:id="rId8"/>
    <p:sldId id="329" r:id="rId9"/>
    <p:sldId id="331" r:id="rId10"/>
    <p:sldId id="335" r:id="rId11"/>
    <p:sldId id="336" r:id="rId12"/>
    <p:sldId id="333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D0F4E8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84" autoAdjust="0"/>
    <p:restoredTop sz="94660"/>
  </p:normalViewPr>
  <p:slideViewPr>
    <p:cSldViewPr snapToGrid="0">
      <p:cViewPr>
        <p:scale>
          <a:sx n="73" d="100"/>
          <a:sy n="73" d="100"/>
        </p:scale>
        <p:origin x="222" y="-2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86441E-B073-4D4C-80FC-BC88DDC317F2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08775B-B604-46DB-BE53-834DE4B295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45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852F5E-F7BD-4F1A-88EB-88097388DBC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510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9066DB-4577-4751-BFF6-94DD9202846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385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A48F19-B230-440A-8FFD-346D3E88B74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3486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852F5E-F7BD-4F1A-88EB-88097388DBC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720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E53198-56B3-480A-9FC3-F6670F79D35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1636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FF8C1A-180B-4763-8CEB-CB8162380DD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169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BACE56-4944-4F94-8AA0-DA2F91A5701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9534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12F98C-EDBC-428C-94F0-CE1746AD70B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635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0ECCE1-A44E-4809-A347-488F1007B77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4763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885F71-EDF7-4BC8-BFCF-47BA02529CF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4149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0D343D-A334-45AD-9DBA-17CA2DDB04B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091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0E53198-56B3-480A-9FC3-F6670F79D35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867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ECB5B8-F0A7-487C-A031-95ECC6C3DDC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3856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9066DB-4577-4751-BFF6-94DD9202846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44962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A48F19-B230-440A-8FFD-346D3E88B74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425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FF8C1A-180B-4763-8CEB-CB8162380DD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101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CBACE56-4944-4F94-8AA0-DA2F91A5701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292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12F98C-EDBC-428C-94F0-CE1746AD70B9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367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0ECCE1-A44E-4809-A347-488F1007B77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383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885F71-EDF7-4BC8-BFCF-47BA02529CF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0D343D-A334-45AD-9DBA-17CA2DDB04B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74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ECB5B8-F0A7-487C-A031-95ECC6C3DDC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018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FC7AFC3-A8A9-4974-96F0-FAF3923822A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994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FC7AFC3-A8A9-4974-96F0-FAF3923822A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969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Научно – практическая тетрадь «Юный исследователь»</a:t>
            </a:r>
            <a:endParaRPr lang="ru-RU" sz="3200" dirty="0"/>
          </a:p>
        </p:txBody>
      </p:sp>
      <p:pic>
        <p:nvPicPr>
          <p:cNvPr id="4" name="Содержимое 3" descr="кейс тетрадь.jpe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8274" y="1463039"/>
            <a:ext cx="4114800" cy="501613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кейс4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00353" y="1456193"/>
            <a:ext cx="4556757" cy="50260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етодичка кейс.jpe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5394" y="274320"/>
            <a:ext cx="4950823" cy="6217919"/>
          </a:xfrm>
        </p:spPr>
      </p:pic>
      <p:pic>
        <p:nvPicPr>
          <p:cNvPr id="6" name="Рисунок 5" descr="метод кейс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58059" y="235131"/>
            <a:ext cx="5245815" cy="622023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P101007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4767" y="3618411"/>
            <a:ext cx="4767942" cy="29652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 descr="P102043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3417" y="2991395"/>
            <a:ext cx="4672147" cy="30958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emblem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2069" y="783772"/>
            <a:ext cx="1698171" cy="1319348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 класс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Темы кейсов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«Волшебный лимон. Познавательные опыты»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«Условия прорастания семян фасоли»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«Может ли вода течь вверх?»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«Вода живая и…»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«Крахмал. Опыты с крахмалом»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«Как хлеб на стол пришёл?»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«Разве во всём в жизни есть симметрия?»</a:t>
            </a:r>
          </a:p>
          <a:p>
            <a:endParaRPr lang="ru-RU" dirty="0"/>
          </a:p>
        </p:txBody>
      </p:sp>
      <p:pic>
        <p:nvPicPr>
          <p:cNvPr id="4" name="Рисунок 3" descr="emble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949" y="261258"/>
            <a:ext cx="1698171" cy="13193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4 класс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Темы кейсов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«Тела. Вещества. Частицы»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«Клейкая история»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«Кока –Кола: вред или польза?»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«Мыльные пузыри»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«Молоко. Опыты с молоком»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«Магниты и их свойства»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«Может ли мусор быть полезным»</a:t>
            </a:r>
          </a:p>
          <a:p>
            <a:endParaRPr lang="ru-RU" dirty="0"/>
          </a:p>
        </p:txBody>
      </p:sp>
      <p:pic>
        <p:nvPicPr>
          <p:cNvPr id="4" name="Рисунок 3" descr="emble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949" y="261258"/>
            <a:ext cx="1698171" cy="13193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Структура кейса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1.Контекст кейса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кейс2.jpe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479"/>
          <a:stretch>
            <a:fillRect/>
          </a:stretch>
        </p:blipFill>
        <p:spPr>
          <a:xfrm>
            <a:off x="5643154" y="1515291"/>
            <a:ext cx="4467497" cy="50683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emble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4949" y="261257"/>
            <a:ext cx="1698171" cy="1436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Структура кейса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Инструкции по проведению опытов, экспериментов, наблюдений </a:t>
            </a:r>
          </a:p>
          <a:p>
            <a:endParaRPr lang="ru-RU" dirty="0"/>
          </a:p>
        </p:txBody>
      </p:sp>
      <p:pic>
        <p:nvPicPr>
          <p:cNvPr id="4" name="Рисунок 3" descr="emble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949" y="261258"/>
            <a:ext cx="1698171" cy="13193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Структура кейса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05395" y="1358538"/>
            <a:ext cx="106201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3. Формулировка выводов и результатов исследований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6" name="Рисунок 5" descr="emble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949" y="0"/>
            <a:ext cx="1698171" cy="1423851"/>
          </a:xfrm>
          <a:prstGeom prst="rect">
            <a:avLst/>
          </a:prstGeom>
        </p:spPr>
      </p:pic>
      <p:pic>
        <p:nvPicPr>
          <p:cNvPr id="7" name="Рисунок 6" descr="лимон дети.jpe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38428" y="1920240"/>
            <a:ext cx="5599229" cy="4937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Структура кейса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Печатные материалы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Интернет - ресурсы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3327" y="1449976"/>
            <a:ext cx="71821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4. Что посмотреть – почитать </a:t>
            </a:r>
          </a:p>
        </p:txBody>
      </p:sp>
      <p:pic>
        <p:nvPicPr>
          <p:cNvPr id="5" name="Рисунок 4" descr="emble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949" y="0"/>
            <a:ext cx="1698171" cy="15806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7165" y="575082"/>
            <a:ext cx="10972800" cy="2141991"/>
          </a:xfrm>
        </p:spPr>
        <p:txBody>
          <a:bodyPr/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5. Рефлексия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Понравился ли тебе кейс?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Отметь знаком « + » нужный кружок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09600" y="2403566"/>
          <a:ext cx="10972800" cy="23121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0"/>
                <a:gridCol w="3657600"/>
                <a:gridCol w="3657600"/>
              </a:tblGrid>
              <a:tr h="115606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Понравился , было интересно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    Не очень понравился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          Не понравился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1560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2272937" y="3814354"/>
            <a:ext cx="705394" cy="62701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290458" y="3683726"/>
            <a:ext cx="718457" cy="6923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9104810" y="3788229"/>
            <a:ext cx="714103" cy="65314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emble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66069" y="4924697"/>
            <a:ext cx="1698171" cy="15544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Методические рекомендации к тетради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1занятие «Знакомство с контекстом кейса»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 и 3 занятие «Проведение исследований»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 занятие «Выводы и оценка работы над кейсом»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Текст">
  <a:themeElements>
    <a:clrScheme name="Текст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кст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6_Текст">
  <a:themeElements>
    <a:clrScheme name="Текст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кст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1289</TotalTime>
  <Words>196</Words>
  <Application>Microsoft Office PowerPoint</Application>
  <PresentationFormat>Произвольный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1_Текст</vt:lpstr>
      <vt:lpstr>6_Текст</vt:lpstr>
      <vt:lpstr>Научно – практическая тетрадь «Юный исследователь»</vt:lpstr>
      <vt:lpstr>3 класс  Темы кейсов</vt:lpstr>
      <vt:lpstr>4 класс  Темы кейсов</vt:lpstr>
      <vt:lpstr>Структура кейса</vt:lpstr>
      <vt:lpstr>Структура кейса</vt:lpstr>
      <vt:lpstr>Структура кейса</vt:lpstr>
      <vt:lpstr>Структура кейса</vt:lpstr>
      <vt:lpstr> 5. Рефлексия Понравился ли тебе кейс?  Отметь знаком « + » нужный кружок </vt:lpstr>
      <vt:lpstr>Методические рекомендации к тетради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Елена</cp:lastModifiedBy>
  <cp:revision>165</cp:revision>
  <dcterms:created xsi:type="dcterms:W3CDTF">2013-02-26T15:19:10Z</dcterms:created>
  <dcterms:modified xsi:type="dcterms:W3CDTF">2018-03-25T19:56:35Z</dcterms:modified>
</cp:coreProperties>
</file>