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5" r:id="rId9"/>
    <p:sldId id="263" r:id="rId10"/>
    <p:sldId id="267" r:id="rId11"/>
    <p:sldId id="264" r:id="rId12"/>
    <p:sldId id="268" r:id="rId13"/>
    <p:sldId id="269" r:id="rId14"/>
    <p:sldId id="270" r:id="rId15"/>
    <p:sldId id="266" r:id="rId16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7" d="100"/>
          <a:sy n="47" d="100"/>
        </p:scale>
        <p:origin x="-1068" y="-6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2" d="100"/>
        <a:sy n="6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6D3DA-0794-411F-A823-080358F89ADF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ADC2F-F46F-4266-9DA7-36AFF2804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38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6D3DA-0794-411F-A823-080358F89ADF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ADC2F-F46F-4266-9DA7-36AFF2804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3234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6D3DA-0794-411F-A823-080358F89ADF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ADC2F-F46F-4266-9DA7-36AFF2804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0888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6D3DA-0794-411F-A823-080358F89ADF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ADC2F-F46F-4266-9DA7-36AFF2804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7400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6D3DA-0794-411F-A823-080358F89ADF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ADC2F-F46F-4266-9DA7-36AFF2804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0538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6D3DA-0794-411F-A823-080358F89ADF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ADC2F-F46F-4266-9DA7-36AFF2804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8151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6D3DA-0794-411F-A823-080358F89ADF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ADC2F-F46F-4266-9DA7-36AFF2804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079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6D3DA-0794-411F-A823-080358F89ADF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ADC2F-F46F-4266-9DA7-36AFF2804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1499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6D3DA-0794-411F-A823-080358F89ADF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ADC2F-F46F-4266-9DA7-36AFF2804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0510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6D3DA-0794-411F-A823-080358F89ADF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ADC2F-F46F-4266-9DA7-36AFF2804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1042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56D3DA-0794-411F-A823-080358F89ADF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ADC2F-F46F-4266-9DA7-36AFF2804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233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56D3DA-0794-411F-A823-080358F89ADF}" type="datetimeFigureOut">
              <a:rPr lang="ru-RU" smtClean="0"/>
              <a:t>31.01.2017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6ADC2F-F46F-4266-9DA7-36AFF2804A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6434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img-fotki.yandex.ru/get/4705/lady-annadu.91/0_676b1_959720e0_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 rot="10800000" flipV="1">
            <a:off x="2987824" y="1529388"/>
            <a:ext cx="5040560" cy="1846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Картотека  пальчиковых игр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патриотическому воспитанию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тему 	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Приобщение детей к истокам Кубанской культуры	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5" name="Рисунок 2" descr="https://im1-tub-ru.yandex.net/i?id=d1b844af5cdd08971f0b4a6d789a2c8d-l&amp;n=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3878" y="3376048"/>
            <a:ext cx="1349096" cy="1349096"/>
          </a:xfrm>
          <a:prstGeom prst="rect">
            <a:avLst/>
          </a:prstGeom>
          <a:solidFill>
            <a:srgbClr val="FFFF00"/>
          </a:solidFill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600192" y="4917788"/>
            <a:ext cx="594361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автор: воспитатель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Солодовникова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Т. В. МБДОУ 	№ 18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Краснодарского края, Красноармейского района. П.  Октябрьский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032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img-fotki.yandex.ru/get/4705/lady-annadu.91/0_676b1_959720e0_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0"/>
            <a:ext cx="9793088" cy="831719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</p:pic>
      <p:sp>
        <p:nvSpPr>
          <p:cNvPr id="4" name="Прямоугольник 3"/>
          <p:cNvSpPr/>
          <p:nvPr/>
        </p:nvSpPr>
        <p:spPr>
          <a:xfrm>
            <a:off x="899592" y="2204865"/>
            <a:ext cx="69127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/>
              <a:t>«</a:t>
            </a:r>
            <a:r>
              <a:rPr lang="ru-RU" sz="1400" dirty="0"/>
              <a:t>			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1772817"/>
            <a:ext cx="72008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200" b="1" dirty="0"/>
              <a:t>Старшая группа	:</a:t>
            </a:r>
            <a:endParaRPr lang="ru-RU" sz="1200" dirty="0"/>
          </a:p>
          <a:p>
            <a:r>
              <a:rPr lang="ru-RU" sz="1200" b="1" dirty="0"/>
              <a:t> </a:t>
            </a:r>
            <a:endParaRPr lang="ru-RU" sz="1200" dirty="0"/>
          </a:p>
          <a:p>
            <a:r>
              <a:rPr lang="ru-RU" sz="1200" b="1" dirty="0"/>
              <a:t>			«</a:t>
            </a:r>
            <a:r>
              <a:rPr lang="ru-RU" sz="1200" b="1" dirty="0" err="1"/>
              <a:t>Миколка</a:t>
            </a:r>
            <a:r>
              <a:rPr lang="ru-RU" sz="1200" b="1" dirty="0"/>
              <a:t> папе помогает»</a:t>
            </a:r>
            <a:endParaRPr lang="ru-RU" sz="1200" dirty="0"/>
          </a:p>
          <a:p>
            <a:r>
              <a:rPr lang="ru-RU" sz="1200" b="1" dirty="0"/>
              <a:t> Предварительная работа:</a:t>
            </a:r>
            <a:endParaRPr lang="ru-RU" sz="1200" dirty="0"/>
          </a:p>
          <a:p>
            <a:r>
              <a:rPr lang="ru-RU" sz="1200" dirty="0"/>
              <a:t> Показ иллюстраций с изображением  семьи казака. Кубанской хаты  и  подворья Картин с изображением казаков косящих сено А так же театральных, пальчиковых  кукол в национальных кубанских костюмах</a:t>
            </a:r>
          </a:p>
          <a:p>
            <a:r>
              <a:rPr lang="ru-RU" sz="1200" dirty="0"/>
              <a:t> </a:t>
            </a:r>
          </a:p>
          <a:p>
            <a:r>
              <a:rPr lang="ru-RU" sz="1200" dirty="0"/>
              <a:t>А  </a:t>
            </a:r>
            <a:r>
              <a:rPr lang="ru-RU" sz="1200" dirty="0" err="1"/>
              <a:t>Миколка</a:t>
            </a:r>
            <a:r>
              <a:rPr lang="ru-RU" sz="1200" dirty="0"/>
              <a:t> папе помогает, (указательным пальцем правой руки делать круговые движения по ладошке левой руки затем наоборот)</a:t>
            </a:r>
          </a:p>
          <a:p>
            <a:r>
              <a:rPr lang="ru-RU" sz="1200" dirty="0"/>
              <a:t>Казаку работы каждый день хватает	</a:t>
            </a:r>
          </a:p>
          <a:p>
            <a:r>
              <a:rPr lang="ru-RU" sz="1200" dirty="0"/>
              <a:t>Пока солнце не взошло	(ладошки скрестить Пальцы широко раздвинуть, изображая солнышко	)</a:t>
            </a:r>
          </a:p>
          <a:p>
            <a:r>
              <a:rPr lang="ru-RU" sz="1200" dirty="0"/>
              <a:t> Сена накосить. ( показать мизинчик Затем все пальцы сжать и постучать кулачками перед собой)</a:t>
            </a:r>
          </a:p>
          <a:p>
            <a:r>
              <a:rPr lang="ru-RU" sz="1200" dirty="0"/>
              <a:t>Подковать коня (показать безымянный Затем все пальцы сжать и постучать кулачками перед собой)	</a:t>
            </a:r>
          </a:p>
          <a:p>
            <a:r>
              <a:rPr lang="ru-RU" sz="1200" dirty="0" err="1"/>
              <a:t>Гарбу</a:t>
            </a:r>
            <a:r>
              <a:rPr lang="ru-RU" sz="1200" dirty="0"/>
              <a:t> починить. (Показать средний Затем все пальцы сжать и постучать кулачками перед собой)</a:t>
            </a:r>
          </a:p>
          <a:p>
            <a:r>
              <a:rPr lang="ru-RU" sz="1200" dirty="0"/>
              <a:t>А ещё лозы набрать </a:t>
            </a:r>
          </a:p>
          <a:p>
            <a:r>
              <a:rPr lang="ru-RU" sz="1200" dirty="0"/>
              <a:t>Да в плетень вплести (показать указательный Затем все пальцы сжать и постучать кулачками перед собой)	</a:t>
            </a:r>
          </a:p>
          <a:p>
            <a:r>
              <a:rPr lang="ru-RU" sz="1200" dirty="0"/>
              <a:t>Из колодца в хату воды принести (показать </a:t>
            </a:r>
            <a:r>
              <a:rPr lang="ru-RU" sz="1200" dirty="0" err="1"/>
              <a:t>большойЗатем</a:t>
            </a:r>
            <a:r>
              <a:rPr lang="ru-RU" sz="1200" dirty="0"/>
              <a:t> все пальцы сжать и постучать кулачками перед собой)	</a:t>
            </a:r>
          </a:p>
          <a:p>
            <a:r>
              <a:rPr lang="ru-RU" sz="1200" dirty="0"/>
              <a:t>Улыбнётся мама 	(указательные пальцы прижимаем к уголкам губ)</a:t>
            </a:r>
          </a:p>
          <a:p>
            <a:r>
              <a:rPr lang="ru-RU" sz="1200" dirty="0"/>
              <a:t>Улыбнётся дед </a:t>
            </a:r>
          </a:p>
          <a:p>
            <a:r>
              <a:rPr lang="ru-RU" sz="1200" dirty="0"/>
              <a:t>Вот внучок казачок </a:t>
            </a:r>
            <a:endParaRPr lang="ru-RU" sz="1200" dirty="0" smtClean="0"/>
          </a:p>
          <a:p>
            <a:r>
              <a:rPr lang="ru-RU" sz="1200" dirty="0" smtClean="0"/>
              <a:t>Лучше </a:t>
            </a:r>
            <a:r>
              <a:rPr lang="ru-RU" sz="1200" dirty="0"/>
              <a:t>внука нет! (руки сжаты в кулаки, выставляем вперёд большие пальцы)</a:t>
            </a:r>
          </a:p>
          <a:p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772112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img-fotki.yandex.ru/get/4705/lady-annadu.91/0_676b1_959720e0_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0"/>
            <a:ext cx="9793088" cy="831719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</p:pic>
      <p:sp>
        <p:nvSpPr>
          <p:cNvPr id="4" name="Прямоугольник 3"/>
          <p:cNvSpPr/>
          <p:nvPr/>
        </p:nvSpPr>
        <p:spPr>
          <a:xfrm>
            <a:off x="899592" y="2204865"/>
            <a:ext cx="69127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/>
              <a:t>«</a:t>
            </a:r>
            <a:r>
              <a:rPr lang="ru-RU" sz="1400" dirty="0"/>
              <a:t>			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1484784"/>
            <a:ext cx="6480720" cy="59098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/>
              <a:t>«У </a:t>
            </a:r>
            <a:r>
              <a:rPr lang="ru-RU" sz="1400" b="1" dirty="0" err="1"/>
              <a:t>Миколки</a:t>
            </a:r>
            <a:r>
              <a:rPr lang="ru-RU" sz="1400" b="1" dirty="0"/>
              <a:t> есть друзья»</a:t>
            </a:r>
            <a:endParaRPr lang="ru-RU" sz="1400" dirty="0"/>
          </a:p>
          <a:p>
            <a:r>
              <a:rPr lang="ru-RU" sz="1400" b="1" dirty="0"/>
              <a:t> Предварительная работа:</a:t>
            </a:r>
            <a:endParaRPr lang="ru-RU" sz="1400" dirty="0"/>
          </a:p>
          <a:p>
            <a:r>
              <a:rPr lang="ru-RU" sz="1400" dirty="0"/>
              <a:t> Показ иллюстраций с изображением играющих детей казачат.  А так же театральных, пальчиковых  кукол в национальных кубанских костюмах</a:t>
            </a:r>
          </a:p>
          <a:p>
            <a:r>
              <a:rPr lang="ru-RU" sz="1400" dirty="0"/>
              <a:t> </a:t>
            </a:r>
          </a:p>
          <a:p>
            <a:r>
              <a:rPr lang="ru-RU" sz="1400" dirty="0"/>
              <a:t>Солнце село  над станицей, (ладошки скрестить Пальцы широко раздвинуть, изображая солнышко	)</a:t>
            </a:r>
          </a:p>
          <a:p>
            <a:r>
              <a:rPr lang="ru-RU" sz="1400" dirty="0"/>
              <a:t>А </a:t>
            </a:r>
            <a:r>
              <a:rPr lang="ru-RU" sz="1400" dirty="0" err="1"/>
              <a:t>Миколка</a:t>
            </a:r>
            <a:r>
              <a:rPr lang="ru-RU" sz="1400" dirty="0"/>
              <a:t> веселится, (стучим подушечками пальцев по столу	)</a:t>
            </a:r>
          </a:p>
          <a:p>
            <a:r>
              <a:rPr lang="ru-RU" sz="1400" dirty="0"/>
              <a:t>С Настей и Гришкой,  (кончиком большого пальца правой руки  поочерёдно касаться кончиков указательного, среднего .безымянного пальцев и мизинца Проделать тоже самое левой рукой	)</a:t>
            </a:r>
          </a:p>
          <a:p>
            <a:r>
              <a:rPr lang="ru-RU" sz="1400" dirty="0"/>
              <a:t>С Шурой и Мишкой,</a:t>
            </a:r>
          </a:p>
          <a:p>
            <a:r>
              <a:rPr lang="ru-RU" sz="1400" dirty="0"/>
              <a:t>С Дуней и Таней,</a:t>
            </a:r>
          </a:p>
          <a:p>
            <a:r>
              <a:rPr lang="ru-RU" sz="1400" dirty="0"/>
              <a:t> Машей и Маней,</a:t>
            </a:r>
          </a:p>
          <a:p>
            <a:r>
              <a:rPr lang="ru-RU" sz="1400" dirty="0"/>
              <a:t>Веселится детвора, 	(поджать подушечки пальцев к ладошкам рук	)</a:t>
            </a:r>
          </a:p>
          <a:p>
            <a:r>
              <a:rPr lang="ru-RU" sz="1400" dirty="0"/>
              <a:t>Но домой идти пора. </a:t>
            </a:r>
          </a:p>
          <a:p>
            <a:r>
              <a:rPr lang="ru-RU" sz="1400" dirty="0"/>
              <a:t> Насте и Гришке, (кончиком большого пальца правой руки  поочерёдно касаться кончиков указательного, среднего .безымянного пальцев и мизинца Проделать тоже самое левой рукой)</a:t>
            </a:r>
          </a:p>
          <a:p>
            <a:r>
              <a:rPr lang="ru-RU" sz="1400" dirty="0"/>
              <a:t> Шуре  и Мишке,</a:t>
            </a:r>
          </a:p>
          <a:p>
            <a:r>
              <a:rPr lang="ru-RU" sz="1400" dirty="0"/>
              <a:t> Дуне и Тане,</a:t>
            </a:r>
          </a:p>
          <a:p>
            <a:r>
              <a:rPr lang="ru-RU" sz="1400" dirty="0"/>
              <a:t> Маше и Мане,</a:t>
            </a:r>
          </a:p>
          <a:p>
            <a:r>
              <a:rPr lang="ru-RU" sz="1400" dirty="0"/>
              <a:t>Пора и </a:t>
            </a:r>
            <a:r>
              <a:rPr lang="ru-RU" sz="1400" dirty="0" err="1"/>
              <a:t>Миколке</a:t>
            </a:r>
            <a:r>
              <a:rPr lang="ru-RU" sz="1400" dirty="0"/>
              <a:t>, 	(выставляем вперёд большие пальцы и затем прячем их в кулачок)</a:t>
            </a:r>
          </a:p>
          <a:p>
            <a:r>
              <a:rPr lang="ru-RU" sz="1400" dirty="0" err="1"/>
              <a:t>Козачок</a:t>
            </a:r>
            <a:r>
              <a:rPr lang="ru-RU" sz="1400" dirty="0"/>
              <a:t> он ловкий.</a:t>
            </a:r>
          </a:p>
          <a:p>
            <a:r>
              <a:rPr lang="ru-RU" sz="14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138469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img-fotki.yandex.ru/get/4705/lady-annadu.91/0_676b1_959720e0_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-1"/>
            <a:ext cx="9793088" cy="831719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</p:pic>
      <p:sp>
        <p:nvSpPr>
          <p:cNvPr id="4" name="Прямоугольник 3"/>
          <p:cNvSpPr/>
          <p:nvPr/>
        </p:nvSpPr>
        <p:spPr>
          <a:xfrm>
            <a:off x="899592" y="2204865"/>
            <a:ext cx="69127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/>
              <a:t>«</a:t>
            </a:r>
            <a:r>
              <a:rPr lang="ru-RU" sz="1400" dirty="0"/>
              <a:t>			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619672" y="1556792"/>
            <a:ext cx="655272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400" b="1" dirty="0"/>
              <a:t>Подготовительная группа	:</a:t>
            </a:r>
            <a:endParaRPr lang="ru-RU" sz="1400" dirty="0"/>
          </a:p>
          <a:p>
            <a:r>
              <a:rPr lang="ru-RU" sz="1400" b="1" dirty="0"/>
              <a:t> </a:t>
            </a:r>
            <a:endParaRPr lang="ru-RU" sz="1400" dirty="0"/>
          </a:p>
          <a:p>
            <a:r>
              <a:rPr lang="ru-RU" sz="1400" b="1" dirty="0"/>
              <a:t> Предварительная работа:</a:t>
            </a:r>
            <a:endParaRPr lang="ru-RU" sz="1400" dirty="0"/>
          </a:p>
          <a:p>
            <a:r>
              <a:rPr lang="ru-RU" sz="1400" dirty="0"/>
              <a:t> Показ иллюстраций с  изображением природы Кубани.  А так же театральных, пальчиковых  кукол в национальных кубанских костюмах</a:t>
            </a:r>
          </a:p>
          <a:p>
            <a:r>
              <a:rPr lang="ru-RU" sz="1400" b="1" dirty="0"/>
              <a:t>«Казачок </a:t>
            </a:r>
            <a:r>
              <a:rPr lang="ru-RU" sz="1400" b="1" dirty="0" err="1"/>
              <a:t>Миколка</a:t>
            </a:r>
            <a:r>
              <a:rPr lang="ru-RU" sz="1400" b="1" dirty="0"/>
              <a:t>  по селу гуляет	»</a:t>
            </a:r>
            <a:endParaRPr lang="ru-RU" sz="1400" dirty="0"/>
          </a:p>
          <a:p>
            <a:r>
              <a:rPr lang="ru-RU" sz="1400" dirty="0"/>
              <a:t>Казачок </a:t>
            </a:r>
            <a:r>
              <a:rPr lang="ru-RU" sz="1400" dirty="0" err="1"/>
              <a:t>Миколка</a:t>
            </a:r>
            <a:r>
              <a:rPr lang="ru-RU" sz="1400" dirty="0"/>
              <a:t> по селу гуляет. (Бег указательным и средним пальчиками по столу  справа налево)</a:t>
            </a:r>
          </a:p>
          <a:p>
            <a:r>
              <a:rPr lang="ru-RU" sz="1400" dirty="0"/>
              <a:t>Казачок </a:t>
            </a:r>
            <a:r>
              <a:rPr lang="ru-RU" sz="1400" dirty="0" err="1"/>
              <a:t>Миколка</a:t>
            </a:r>
            <a:r>
              <a:rPr lang="ru-RU" sz="1400" dirty="0"/>
              <a:t> всё  в округе знает.</a:t>
            </a:r>
          </a:p>
          <a:p>
            <a:r>
              <a:rPr lang="ru-RU" sz="1400" dirty="0"/>
              <a:t>Где кузнец куёт подковы (стучим кулачок по кулачку)</a:t>
            </a:r>
          </a:p>
          <a:p>
            <a:r>
              <a:rPr lang="ru-RU" sz="1400" dirty="0"/>
              <a:t>Где живёт рыбак </a:t>
            </a:r>
            <a:r>
              <a:rPr lang="ru-RU" sz="1400" dirty="0" err="1"/>
              <a:t>Микола</a:t>
            </a:r>
            <a:r>
              <a:rPr lang="ru-RU" sz="1400" dirty="0"/>
              <a:t>. (руки	« полочка» покачиваются)</a:t>
            </a:r>
          </a:p>
          <a:p>
            <a:r>
              <a:rPr lang="ru-RU" sz="1400" dirty="0"/>
              <a:t>Где живёт казак лихой 	(выставить кулачки рук вперёд	)</a:t>
            </a:r>
          </a:p>
          <a:p>
            <a:r>
              <a:rPr lang="ru-RU" sz="1400" dirty="0"/>
              <a:t>Атаман наш удалой.</a:t>
            </a:r>
          </a:p>
          <a:p>
            <a:r>
              <a:rPr lang="ru-RU" sz="1400" dirty="0"/>
              <a:t>Где живёт поп с попадьёй. (Ладони прямые плотно прижатые друг к другу	)</a:t>
            </a:r>
          </a:p>
          <a:p>
            <a:r>
              <a:rPr lang="ru-RU" sz="1400" dirty="0"/>
              <a:t>Где в селе есть храм святой.</a:t>
            </a:r>
          </a:p>
          <a:p>
            <a:r>
              <a:rPr lang="ru-RU" sz="1400" dirty="0"/>
              <a:t>Всё </a:t>
            </a:r>
            <a:r>
              <a:rPr lang="ru-RU" sz="1400" dirty="0" err="1"/>
              <a:t>Миколка</a:t>
            </a:r>
            <a:r>
              <a:rPr lang="ru-RU" sz="1400" dirty="0"/>
              <a:t> вам покажет (образовать два кружка из больших и указательных пальцев обеих рук, соединив их	)</a:t>
            </a:r>
          </a:p>
          <a:p>
            <a:r>
              <a:rPr lang="ru-RU" sz="1400" dirty="0"/>
              <a:t>О своём селе </a:t>
            </a:r>
            <a:r>
              <a:rPr lang="ru-RU" sz="1400" dirty="0" err="1"/>
              <a:t>раскажет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0423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img-fotki.yandex.ru/get/4705/lady-annadu.91/0_676b1_959720e0_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0"/>
            <a:ext cx="9793088" cy="831719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</p:pic>
      <p:sp>
        <p:nvSpPr>
          <p:cNvPr id="4" name="Прямоугольник 3"/>
          <p:cNvSpPr/>
          <p:nvPr/>
        </p:nvSpPr>
        <p:spPr>
          <a:xfrm>
            <a:off x="899592" y="2204865"/>
            <a:ext cx="69127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/>
              <a:t>«</a:t>
            </a:r>
            <a:r>
              <a:rPr lang="ru-RU" sz="1400" dirty="0"/>
              <a:t>			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79712" y="1700808"/>
            <a:ext cx="583264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400" b="1" dirty="0"/>
              <a:t>«Кубань моя Родина» </a:t>
            </a:r>
            <a:endParaRPr lang="ru-RU" sz="1400" dirty="0"/>
          </a:p>
          <a:p>
            <a:r>
              <a:rPr lang="ru-RU" sz="1400" b="1" dirty="0"/>
              <a:t>Предварительная работа:</a:t>
            </a:r>
            <a:endParaRPr lang="ru-RU" sz="1400" dirty="0"/>
          </a:p>
          <a:p>
            <a:r>
              <a:rPr lang="ru-RU" sz="1400" dirty="0"/>
              <a:t> Показ иллюстраций с  изображением природы Кубани.  А так же театральных, пальчиковых  кукол в национальных кубанских костюмах</a:t>
            </a:r>
          </a:p>
          <a:p>
            <a:r>
              <a:rPr lang="ru-RU" sz="1400" b="1" dirty="0"/>
              <a:t> </a:t>
            </a:r>
            <a:endParaRPr lang="ru-RU" sz="1400" dirty="0"/>
          </a:p>
          <a:p>
            <a:r>
              <a:rPr lang="ru-RU" sz="1400" dirty="0"/>
              <a:t>Здравствуй солнце над Кубанью, (ладошки скрестить Пальцы широко раздвинуть, изображая солнышко	)</a:t>
            </a:r>
          </a:p>
          <a:p>
            <a:r>
              <a:rPr lang="ru-RU" sz="1400" dirty="0"/>
              <a:t> </a:t>
            </a:r>
          </a:p>
          <a:p>
            <a:r>
              <a:rPr lang="ru-RU" sz="1400" dirty="0"/>
              <a:t>Здравствуй небо над Кубанью. (Руки	« полочка» покачиваются)</a:t>
            </a:r>
          </a:p>
          <a:p>
            <a:r>
              <a:rPr lang="ru-RU" sz="1400" dirty="0"/>
              <a:t>Здравствуй тёплый ветерок,	(прямые руки вверх поднять, выполняя покачивание в стороны	)</a:t>
            </a:r>
          </a:p>
          <a:p>
            <a:r>
              <a:rPr lang="ru-RU" sz="1400" dirty="0"/>
              <a:t>Здравствуй стройный тополёк,	(поднять обе руки вверх ладони развернуть, к себе широко расставить пальцы	)</a:t>
            </a:r>
          </a:p>
          <a:p>
            <a:r>
              <a:rPr lang="ru-RU" sz="1400" dirty="0"/>
              <a:t>Плодородные поля, (Руки	« полочка» покачиваются	)</a:t>
            </a:r>
          </a:p>
          <a:p>
            <a:r>
              <a:rPr lang="ru-RU" sz="1400" dirty="0"/>
              <a:t>И глубокие  моря, (прямые ладони рук опущены вниз	)</a:t>
            </a:r>
          </a:p>
          <a:p>
            <a:r>
              <a:rPr lang="ru-RU" sz="1400" dirty="0"/>
              <a:t>Нивы полные зерна,	(ладошками образовать большой шарик	)</a:t>
            </a:r>
          </a:p>
          <a:p>
            <a:r>
              <a:rPr lang="ru-RU" sz="1400" dirty="0"/>
              <a:t> Здравствуй Родина моя!	(поднять обе руки вверх ладони развернуть к себе широко, расставить пальцы	)</a:t>
            </a:r>
          </a:p>
          <a:p>
            <a:r>
              <a:rPr lang="ru-RU" sz="1400" dirty="0"/>
              <a:t> </a:t>
            </a:r>
          </a:p>
          <a:p>
            <a:r>
              <a:rPr lang="ru-RU" sz="1400" b="1" dirty="0"/>
              <a:t> 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729881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img-fotki.yandex.ru/get/4705/lady-annadu.91/0_676b1_959720e0_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80320" y="19318"/>
            <a:ext cx="9793088" cy="831719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</p:pic>
      <p:sp>
        <p:nvSpPr>
          <p:cNvPr id="4" name="Прямоугольник 3"/>
          <p:cNvSpPr/>
          <p:nvPr/>
        </p:nvSpPr>
        <p:spPr>
          <a:xfrm>
            <a:off x="3203848" y="2274838"/>
            <a:ext cx="36541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/>
              <a:t>«</a:t>
            </a:r>
            <a:r>
              <a:rPr lang="ru-RU" sz="1400" dirty="0"/>
              <a:t>			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274838"/>
            <a:ext cx="25740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F:\DCIM\107CANON\IMG_2092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r="21325" b="8811"/>
          <a:stretch/>
        </p:blipFill>
        <p:spPr bwMode="auto">
          <a:xfrm>
            <a:off x="971600" y="3573016"/>
            <a:ext cx="3168352" cy="244827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798058"/>
            <a:ext cx="2776056" cy="2557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1030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img-fotki.yandex.ru/get/4705/lady-annadu.91/0_676b1_959720e0_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-9674"/>
            <a:ext cx="9793088" cy="831719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</p:pic>
      <p:sp>
        <p:nvSpPr>
          <p:cNvPr id="4" name="Прямоугольник 3"/>
          <p:cNvSpPr/>
          <p:nvPr/>
        </p:nvSpPr>
        <p:spPr>
          <a:xfrm>
            <a:off x="3203848" y="2274838"/>
            <a:ext cx="36541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/>
              <a:t>«</a:t>
            </a:r>
            <a:r>
              <a:rPr lang="ru-RU" sz="1400" dirty="0"/>
              <a:t>			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274838"/>
            <a:ext cx="4572000" cy="440120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 прекрасней на земле ,</a:t>
            </a:r>
          </a:p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уголка родного,</a:t>
            </a:r>
          </a:p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Обойди хоть всю Россию нет нигде такого.</a:t>
            </a:r>
          </a:p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люблю тебя мой Край,</a:t>
            </a:r>
          </a:p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мой родной посёлок ,</a:t>
            </a:r>
          </a:p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люблю тебя за то .</a:t>
            </a:r>
          </a:p>
          <a:p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нет нигде</a:t>
            </a:r>
            <a:r>
              <a:rPr lang="ru-RU" sz="28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 </a:t>
            </a:r>
            <a:endParaRPr lang="ru-RU" sz="2800" b="1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такого.</a:t>
            </a:r>
          </a:p>
          <a:p>
            <a:pPr algn="r"/>
            <a:r>
              <a:rPr lang="ru-RU" sz="28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Солодовникова</a:t>
            </a:r>
            <a:r>
              <a:rPr lang="ru-R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Т.В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6972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img-fotki.yandex.ru/get/4705/lady-annadu.91/0_676b1_959720e0_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6451" y="-1"/>
            <a:ext cx="9793088" cy="831719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</p:pic>
      <p:sp>
        <p:nvSpPr>
          <p:cNvPr id="4" name="Прямоугольник 3"/>
          <p:cNvSpPr/>
          <p:nvPr/>
        </p:nvSpPr>
        <p:spPr>
          <a:xfrm>
            <a:off x="2286000" y="1859340"/>
            <a:ext cx="538234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Цель	: Формировать у детей понятие о жизни и быте кубанских казаков. Воспитание патриотических чувств и любви к малой Родине</a:t>
            </a:r>
          </a:p>
          <a:p>
            <a:r>
              <a:rPr lang="ru-RU" sz="2400" dirty="0"/>
              <a:t>Задачи; Способствовать овладению навыками мелкой моторики; Помогать развивать речь ребенка; Повышать работоспособность коры головного мозга; Развивать у ребенка психические процессы: мышление, внимание, память, воображение; Снимать тревожность</a:t>
            </a:r>
          </a:p>
        </p:txBody>
      </p:sp>
    </p:spTree>
    <p:extLst>
      <p:ext uri="{BB962C8B-B14F-4D97-AF65-F5344CB8AC3E}">
        <p14:creationId xmlns:p14="http://schemas.microsoft.com/office/powerpoint/2010/main" val="3364206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img-fotki.yandex.ru/get/4705/lady-annadu.91/0_676b1_959720e0_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0"/>
            <a:ext cx="9793088" cy="831719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</p:pic>
      <p:sp>
        <p:nvSpPr>
          <p:cNvPr id="4" name="Прямоугольник 3"/>
          <p:cNvSpPr/>
          <p:nvPr/>
        </p:nvSpPr>
        <p:spPr>
          <a:xfrm>
            <a:off x="2699792" y="1582341"/>
            <a:ext cx="415820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Для  детей  первой младшей группы я предлагаю использовать куклы пальчикового театра не сложные в изготовлении. Такие куклы может сделать </a:t>
            </a:r>
            <a:r>
              <a:rPr lang="ru-RU" sz="2000"/>
              <a:t>любой </a:t>
            </a:r>
            <a:r>
              <a:rPr lang="ru-RU" sz="2000" smtClean="0"/>
              <a:t> </a:t>
            </a:r>
            <a:r>
              <a:rPr lang="ru-RU" sz="2000" dirty="0"/>
              <a:t>воспитатель. А так же могу предложить совсем упрощённый вариант Для этой игры на большой палец надевается маленькая шапка, кубанка  рисуется на пальце лицо  казачка </a:t>
            </a:r>
            <a:r>
              <a:rPr lang="ru-RU" sz="2000" dirty="0" err="1"/>
              <a:t>Миколки</a:t>
            </a:r>
            <a:r>
              <a:rPr lang="ru-RU" sz="2000" dirty="0"/>
              <a:t>. Воспитатель прячет большой палец левой руки, одетый в костюм </a:t>
            </a:r>
            <a:r>
              <a:rPr lang="ru-RU" sz="2000" dirty="0" err="1"/>
              <a:t>Миколки</a:t>
            </a:r>
            <a:r>
              <a:rPr lang="ru-RU" sz="2000" dirty="0"/>
              <a:t> в кулачок. Дети повторяют движения  за воспитателем</a:t>
            </a:r>
          </a:p>
        </p:txBody>
      </p:sp>
    </p:spTree>
    <p:extLst>
      <p:ext uri="{BB962C8B-B14F-4D97-AF65-F5344CB8AC3E}">
        <p14:creationId xmlns:p14="http://schemas.microsoft.com/office/powerpoint/2010/main" val="476862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img-fotki.yandex.ru/get/4705/lady-annadu.91/0_676b1_959720e0_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8600" y="-1"/>
            <a:ext cx="9972600" cy="753345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</p:pic>
      <p:sp>
        <p:nvSpPr>
          <p:cNvPr id="4" name="Прямоугольник 3"/>
          <p:cNvSpPr/>
          <p:nvPr/>
        </p:nvSpPr>
        <p:spPr>
          <a:xfrm>
            <a:off x="1691680" y="1628801"/>
            <a:ext cx="640871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ПЕРВАЯ МЛАДШАЯ ГРУППА</a:t>
            </a:r>
            <a:endParaRPr lang="ru-RU" sz="1600" dirty="0"/>
          </a:p>
          <a:p>
            <a:r>
              <a:rPr lang="ru-RU" sz="1600" b="1" dirty="0"/>
              <a:t> </a:t>
            </a:r>
            <a:endParaRPr lang="ru-RU" sz="1600" dirty="0"/>
          </a:p>
          <a:p>
            <a:r>
              <a:rPr lang="ru-RU" sz="1600" b="1" dirty="0"/>
              <a:t>«</a:t>
            </a:r>
            <a:r>
              <a:rPr lang="ru-RU" sz="1400" b="1" dirty="0"/>
              <a:t>КАЗАЧОК МИКОЛКА»</a:t>
            </a:r>
            <a:endParaRPr lang="ru-RU" sz="1400" dirty="0"/>
          </a:p>
          <a:p>
            <a:r>
              <a:rPr lang="ru-RU" sz="1400" b="1" dirty="0"/>
              <a:t>Предварительная работа: </a:t>
            </a:r>
            <a:endParaRPr lang="ru-RU" sz="1400" dirty="0"/>
          </a:p>
          <a:p>
            <a:r>
              <a:rPr lang="ru-RU" sz="1400" dirty="0"/>
              <a:t>Показ иллюстраций с изображением детей в кубанских костюмах. А так же театральных  кукол в национальных кубанских костюмах из пальчикового театра.</a:t>
            </a:r>
          </a:p>
          <a:p>
            <a:r>
              <a:rPr lang="ru-RU" sz="1400" dirty="0"/>
              <a:t> </a:t>
            </a:r>
          </a:p>
          <a:p>
            <a:r>
              <a:rPr lang="ru-RU" sz="1400" dirty="0"/>
              <a:t>Вот ладошка, 	(дети показывают ладошку  правой руки	)</a:t>
            </a:r>
          </a:p>
          <a:p>
            <a:r>
              <a:rPr lang="ru-RU" sz="1400" dirty="0"/>
              <a:t>А вот кулачок 	(дети показывают левый кулачок	)</a:t>
            </a:r>
          </a:p>
          <a:p>
            <a:r>
              <a:rPr lang="ru-RU" sz="1400" dirty="0"/>
              <a:t>Кто в кулачке спрятался? ( Выставляем левый кулачок вперёд и грозим указательным пальчиком правой руки)</a:t>
            </a:r>
          </a:p>
          <a:p>
            <a:r>
              <a:rPr lang="ru-RU" sz="1400" dirty="0"/>
              <a:t>Мальчик  </a:t>
            </a:r>
            <a:r>
              <a:rPr lang="ru-RU" sz="1400" dirty="0" err="1"/>
              <a:t>спальчик</a:t>
            </a:r>
            <a:r>
              <a:rPr lang="ru-RU" sz="1400" dirty="0"/>
              <a:t> казачок</a:t>
            </a:r>
          </a:p>
          <a:p>
            <a:r>
              <a:rPr lang="ru-RU" sz="1400" dirty="0"/>
              <a:t>Туки </a:t>
            </a:r>
            <a:r>
              <a:rPr lang="ru-RU" sz="1400" dirty="0" err="1"/>
              <a:t>туки</a:t>
            </a:r>
            <a:r>
              <a:rPr lang="ru-RU" sz="1400" dirty="0"/>
              <a:t>  кулачок (сжимаем правую ладошку в кулачок и стучим по левому кулачку)</a:t>
            </a:r>
          </a:p>
          <a:p>
            <a:r>
              <a:rPr lang="ru-RU" sz="1400" dirty="0"/>
              <a:t>Выходи к нам казачок. </a:t>
            </a:r>
          </a:p>
          <a:p>
            <a:r>
              <a:rPr lang="ru-RU" sz="1400" dirty="0"/>
              <a:t>Вот открылся кулачок	(открываем правый кулачок	)</a:t>
            </a:r>
          </a:p>
          <a:p>
            <a:r>
              <a:rPr lang="ru-RU" sz="1400" dirty="0"/>
              <a:t>Здравствуй пальчик казачок	!	(показываем  большой пальчик, одетый в казачка </a:t>
            </a:r>
            <a:r>
              <a:rPr lang="ru-RU" sz="1400" dirty="0" err="1"/>
              <a:t>Миколку</a:t>
            </a:r>
            <a:r>
              <a:rPr lang="ru-RU" sz="1400" dirty="0"/>
              <a:t>	)</a:t>
            </a:r>
          </a:p>
          <a:p>
            <a:r>
              <a:rPr lang="ru-RU" sz="1400" dirty="0"/>
              <a:t>Очень пальчик ловкий 	(сгибаем пальчик вперёд как будто казачок кланяется)</a:t>
            </a:r>
          </a:p>
          <a:p>
            <a:r>
              <a:rPr lang="ru-RU" sz="1400" dirty="0"/>
              <a:t>Казачок  </a:t>
            </a:r>
            <a:r>
              <a:rPr lang="ru-RU" sz="1400" dirty="0" err="1"/>
              <a:t>Миколка</a:t>
            </a:r>
            <a:r>
              <a:rPr lang="ru-RU" sz="1400" dirty="0"/>
              <a:t> .	</a:t>
            </a:r>
          </a:p>
          <a:p>
            <a:r>
              <a:rPr lang="ru-RU" sz="1400" b="1" dirty="0"/>
              <a:t>		</a:t>
            </a:r>
            <a:r>
              <a:rPr lang="ru-RU" b="1" dirty="0"/>
              <a:t>			</a:t>
            </a:r>
            <a:r>
              <a:rPr lang="ru-RU" dirty="0"/>
              <a:t>								</a:t>
            </a:r>
            <a:r>
              <a:rPr lang="ru-RU" b="1" dirty="0"/>
              <a:t>	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363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img-fotki.yandex.ru/get/4705/lady-annadu.91/0_676b1_959720e0_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0"/>
            <a:ext cx="9793088" cy="831719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</p:pic>
      <p:sp>
        <p:nvSpPr>
          <p:cNvPr id="4" name="Прямоугольник 3"/>
          <p:cNvSpPr/>
          <p:nvPr/>
        </p:nvSpPr>
        <p:spPr>
          <a:xfrm>
            <a:off x="899592" y="2204865"/>
            <a:ext cx="6912768" cy="4896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/>
              <a:t>«Семья </a:t>
            </a:r>
            <a:r>
              <a:rPr lang="ru-RU" sz="1400" b="1" dirty="0" err="1"/>
              <a:t>Миколки</a:t>
            </a:r>
            <a:r>
              <a:rPr lang="ru-RU" sz="1400" b="1" dirty="0"/>
              <a:t>»</a:t>
            </a:r>
            <a:endParaRPr lang="ru-RU" sz="1400" dirty="0"/>
          </a:p>
          <a:p>
            <a:r>
              <a:rPr lang="ru-RU" sz="1400" dirty="0"/>
              <a:t> </a:t>
            </a:r>
          </a:p>
          <a:p>
            <a:r>
              <a:rPr lang="ru-RU" sz="1400" b="1" dirty="0"/>
              <a:t>Предварительная работа: </a:t>
            </a:r>
            <a:endParaRPr lang="ru-RU" sz="1400" dirty="0"/>
          </a:p>
          <a:p>
            <a:r>
              <a:rPr lang="ru-RU" sz="1400" dirty="0"/>
              <a:t>Показ иллюстраций с изображением  семьи казака. А так же театральных, пальчиковых  кукол в национальных кубанских костюмах </a:t>
            </a:r>
          </a:p>
          <a:p>
            <a:r>
              <a:rPr lang="ru-RU" sz="1400" dirty="0"/>
              <a:t>Для этой игры на большой палец надевается маленькая шапка, кубанка  рисуется на пальце лицо  казака. И так далее  превращаем все пальцы левой руки в  членов казачьей семьи. Большой палец - папа. Указательный - мама. Средний - дедушка. Безымянный – бабушка  Мизинчик – казачок </a:t>
            </a:r>
            <a:r>
              <a:rPr lang="ru-RU" sz="1400" dirty="0" err="1"/>
              <a:t>Миколка</a:t>
            </a:r>
            <a:endParaRPr lang="ru-RU" sz="1400" dirty="0"/>
          </a:p>
          <a:p>
            <a:r>
              <a:rPr lang="ru-RU" sz="1400" dirty="0"/>
              <a:t> </a:t>
            </a:r>
          </a:p>
          <a:p>
            <a:r>
              <a:rPr lang="ru-RU" sz="1400" dirty="0"/>
              <a:t>У </a:t>
            </a:r>
            <a:r>
              <a:rPr lang="ru-RU" sz="1400" dirty="0" err="1"/>
              <a:t>Миколки</a:t>
            </a:r>
            <a:r>
              <a:rPr lang="ru-RU" sz="1400" dirty="0"/>
              <a:t> семья большая		(все пальцы правой руки сжаты в кулак кроме мизинца	)</a:t>
            </a:r>
          </a:p>
          <a:p>
            <a:r>
              <a:rPr lang="ru-RU" sz="1400" dirty="0"/>
              <a:t>Папа Мама.  Дед и баба		(открываем поочерёдно пальцы)		</a:t>
            </a:r>
          </a:p>
          <a:p>
            <a:r>
              <a:rPr lang="ru-RU" sz="1400" dirty="0"/>
              <a:t>На Кубани все живут 	(поворачиваем ладонь левой руки в право и в лево	)</a:t>
            </a:r>
          </a:p>
          <a:p>
            <a:r>
              <a:rPr lang="ru-RU" sz="1400" dirty="0"/>
              <a:t>Казаками их зовут.	(Сжимаем пальцы в кулачок	)</a:t>
            </a:r>
          </a:p>
          <a:p>
            <a:r>
              <a:rPr lang="ru-RU" sz="1400" dirty="0"/>
              <a:t>Папа - казак	(поочерёдно открываем пальчики	) Вначале большой</a:t>
            </a:r>
          </a:p>
          <a:p>
            <a:r>
              <a:rPr lang="ru-RU" sz="1400" dirty="0"/>
              <a:t>Мама-казачка.	(указательный	)</a:t>
            </a:r>
          </a:p>
          <a:p>
            <a:r>
              <a:rPr lang="ru-RU" sz="1400" dirty="0"/>
              <a:t>Дед-казак,	(средний	)</a:t>
            </a:r>
          </a:p>
          <a:p>
            <a:r>
              <a:rPr lang="ru-RU" sz="1400" dirty="0"/>
              <a:t> баба-казачка.	(безымянный	)</a:t>
            </a:r>
          </a:p>
          <a:p>
            <a:r>
              <a:rPr lang="ru-RU" sz="1400" dirty="0"/>
              <a:t>И казак </a:t>
            </a:r>
            <a:r>
              <a:rPr lang="ru-RU" sz="1400" dirty="0" err="1"/>
              <a:t>Миколка</a:t>
            </a:r>
            <a:r>
              <a:rPr lang="ru-RU" sz="1400" dirty="0"/>
              <a:t> 	(мизинчик	)</a:t>
            </a:r>
          </a:p>
          <a:p>
            <a:r>
              <a:rPr lang="ru-RU" sz="1400" dirty="0"/>
              <a:t>Очень пальчик ловкий.												</a:t>
            </a:r>
          </a:p>
        </p:txBody>
      </p:sp>
    </p:spTree>
    <p:extLst>
      <p:ext uri="{BB962C8B-B14F-4D97-AF65-F5344CB8AC3E}">
        <p14:creationId xmlns:p14="http://schemas.microsoft.com/office/powerpoint/2010/main" val="3155301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img-fotki.yandex.ru/get/4705/lady-annadu.91/0_676b1_959720e0_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0"/>
            <a:ext cx="9793088" cy="831719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</p:pic>
      <p:sp>
        <p:nvSpPr>
          <p:cNvPr id="4" name="Прямоугольник 3"/>
          <p:cNvSpPr/>
          <p:nvPr/>
        </p:nvSpPr>
        <p:spPr>
          <a:xfrm>
            <a:off x="1187624" y="1556793"/>
            <a:ext cx="633670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Вторая младшая группа	:</a:t>
            </a:r>
            <a:endParaRPr lang="ru-RU" dirty="0"/>
          </a:p>
          <a:p>
            <a:pPr algn="ctr"/>
            <a:r>
              <a:rPr lang="ru-RU" b="1" dirty="0"/>
              <a:t> </a:t>
            </a:r>
            <a:endParaRPr lang="ru-RU" dirty="0"/>
          </a:p>
          <a:p>
            <a:r>
              <a:rPr lang="ru-RU" b="1" dirty="0"/>
              <a:t>«ГДЕ ЖИВЕТ МИКОЛКА»</a:t>
            </a:r>
            <a:endParaRPr lang="ru-RU" dirty="0"/>
          </a:p>
          <a:p>
            <a:r>
              <a:rPr lang="ru-RU" dirty="0"/>
              <a:t> </a:t>
            </a:r>
          </a:p>
          <a:p>
            <a:r>
              <a:rPr lang="ru-RU" dirty="0"/>
              <a:t> </a:t>
            </a:r>
            <a:r>
              <a:rPr lang="ru-RU" b="1" dirty="0"/>
              <a:t>Предварительная работа:</a:t>
            </a:r>
            <a:endParaRPr lang="ru-RU" dirty="0"/>
          </a:p>
          <a:p>
            <a:r>
              <a:rPr lang="ru-RU" dirty="0"/>
              <a:t> Показ иллюстраций с изображением  семьи казака. Кубанской хаты  и подворья. Показ картин всех времён года на Кубани. А так же театральных, пальчиковых  кукол в национальных кубанских костюмах</a:t>
            </a:r>
          </a:p>
          <a:p>
            <a:r>
              <a:rPr lang="ru-RU" dirty="0"/>
              <a:t> </a:t>
            </a:r>
          </a:p>
          <a:p>
            <a:r>
              <a:rPr lang="ru-RU" dirty="0" err="1"/>
              <a:t>Миколка</a:t>
            </a:r>
            <a:r>
              <a:rPr lang="ru-RU" dirty="0"/>
              <a:t> живёт в хате 	(соединяем ладони рук, над головой изображая домик)</a:t>
            </a:r>
          </a:p>
          <a:p>
            <a:r>
              <a:rPr lang="ru-RU" dirty="0"/>
              <a:t>Летом спит на кровати,	(соединяем ладони вместе под голову ,изображая спящего человека)</a:t>
            </a:r>
          </a:p>
          <a:p>
            <a:r>
              <a:rPr lang="ru-RU" dirty="0"/>
              <a:t>Зимой на печи	(ладонь левой руки ставим вертикально, а правую руку сжимаем в кулак и соединяем, изображая русскую печь)</a:t>
            </a:r>
          </a:p>
          <a:p>
            <a:r>
              <a:rPr lang="ru-RU" dirty="0"/>
              <a:t> грызёт калачи	(разъединяем руки и ударяем кулаком по ладони один раз на слово грызёт и  три раза на слово калачи</a:t>
            </a:r>
          </a:p>
        </p:txBody>
      </p:sp>
    </p:spTree>
    <p:extLst>
      <p:ext uri="{BB962C8B-B14F-4D97-AF65-F5344CB8AC3E}">
        <p14:creationId xmlns:p14="http://schemas.microsoft.com/office/powerpoint/2010/main" val="2683188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img-fotki.yandex.ru/get/4705/lady-annadu.91/0_676b1_959720e0_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0"/>
            <a:ext cx="9793088" cy="831719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</p:pic>
      <p:sp>
        <p:nvSpPr>
          <p:cNvPr id="4" name="Прямоугольник 3"/>
          <p:cNvSpPr/>
          <p:nvPr/>
        </p:nvSpPr>
        <p:spPr>
          <a:xfrm>
            <a:off x="899592" y="2204865"/>
            <a:ext cx="69127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/>
              <a:t>«</a:t>
            </a:r>
            <a:r>
              <a:rPr lang="ru-RU" sz="1400" dirty="0"/>
              <a:t>			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1772816"/>
            <a:ext cx="619268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/>
              <a:t>«</a:t>
            </a:r>
            <a:r>
              <a:rPr lang="ru-RU" sz="1400" dirty="0" err="1"/>
              <a:t>Миколка</a:t>
            </a:r>
            <a:r>
              <a:rPr lang="ru-RU" sz="1400" dirty="0"/>
              <a:t> </a:t>
            </a:r>
            <a:r>
              <a:rPr lang="ru-RU" sz="1400" dirty="0" err="1"/>
              <a:t>помошник</a:t>
            </a:r>
            <a:r>
              <a:rPr lang="ru-RU" sz="1400" dirty="0"/>
              <a:t>»</a:t>
            </a:r>
          </a:p>
          <a:p>
            <a:r>
              <a:rPr lang="ru-RU" sz="1400" b="1" dirty="0"/>
              <a:t> Предварительная работа:</a:t>
            </a:r>
            <a:endParaRPr lang="ru-RU" sz="1400" dirty="0"/>
          </a:p>
          <a:p>
            <a:r>
              <a:rPr lang="ru-RU" sz="1400" dirty="0"/>
              <a:t> Показ иллюстраций с изображением  семьи казака. Кубанской хаты  и подворья. Показ картин всех времён года на Кубани . домашних животных. А так же театральных, пальчиковых  кукол в национальных кубанских костюмах</a:t>
            </a:r>
          </a:p>
          <a:p>
            <a:r>
              <a:rPr lang="ru-RU" sz="1400" dirty="0"/>
              <a:t> </a:t>
            </a:r>
          </a:p>
          <a:p>
            <a:r>
              <a:rPr lang="ru-RU" sz="1400" dirty="0"/>
              <a:t>А </a:t>
            </a:r>
            <a:r>
              <a:rPr lang="ru-RU" sz="1400" dirty="0" err="1"/>
              <a:t>Миколка</a:t>
            </a:r>
            <a:r>
              <a:rPr lang="ru-RU" sz="1400" dirty="0"/>
              <a:t>  (Руки прямые Сжаты в кулак)</a:t>
            </a:r>
          </a:p>
          <a:p>
            <a:r>
              <a:rPr lang="ru-RU" sz="1400" dirty="0"/>
              <a:t> всем помогает	(пальцы рук разжимаем) </a:t>
            </a:r>
          </a:p>
          <a:p>
            <a:r>
              <a:rPr lang="ru-RU" sz="1400" dirty="0"/>
              <a:t>Утром кота Ваську  приласкает. (Соединяем поочерёдно пальцы рук, начиная с большого	)</a:t>
            </a:r>
          </a:p>
          <a:p>
            <a:r>
              <a:rPr lang="ru-RU" sz="1400" dirty="0"/>
              <a:t>Козе Мане воды отнесёт	(соединяем указательные пальцы рук)</a:t>
            </a:r>
          </a:p>
          <a:p>
            <a:r>
              <a:rPr lang="ru-RU" sz="1400" dirty="0"/>
              <a:t>А  коровушке травки нарвет. (Соединяем  средние пальцы рук	)</a:t>
            </a:r>
          </a:p>
          <a:p>
            <a:r>
              <a:rPr lang="ru-RU" sz="1400" dirty="0"/>
              <a:t>Поросят за плетень он прогонит (соединяем  безымянные  пальцы рук)</a:t>
            </a:r>
          </a:p>
          <a:p>
            <a:r>
              <a:rPr lang="ru-RU" sz="1400" dirty="0"/>
              <a:t>И курей и гусей он накормит (соединяем  мизинцы 	)</a:t>
            </a:r>
          </a:p>
          <a:p>
            <a:r>
              <a:rPr lang="ru-RU" sz="1400" dirty="0"/>
              <a:t>Никого казачок не забудет	(разъединяем пальцы рук и раскрываем ладони вперёд)</a:t>
            </a:r>
          </a:p>
          <a:p>
            <a:r>
              <a:rPr lang="ru-RU" sz="1400" dirty="0"/>
              <a:t>Настоящий казак с него будет. ( Руки сжимаем в кулаки и </a:t>
            </a:r>
            <a:r>
              <a:rPr lang="ru-RU" sz="1400" dirty="0" err="1"/>
              <a:t>покаываем</a:t>
            </a:r>
            <a:r>
              <a:rPr lang="ru-RU" sz="1400" dirty="0"/>
              <a:t>  большие пальцы вперёд)</a:t>
            </a:r>
          </a:p>
        </p:txBody>
      </p:sp>
    </p:spTree>
    <p:extLst>
      <p:ext uri="{BB962C8B-B14F-4D97-AF65-F5344CB8AC3E}">
        <p14:creationId xmlns:p14="http://schemas.microsoft.com/office/powerpoint/2010/main" val="2698125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img-fotki.yandex.ru/get/4705/lady-annadu.91/0_676b1_959720e0_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-107672"/>
            <a:ext cx="9793088" cy="831719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</p:pic>
      <p:sp>
        <p:nvSpPr>
          <p:cNvPr id="4" name="Прямоугольник 3"/>
          <p:cNvSpPr/>
          <p:nvPr/>
        </p:nvSpPr>
        <p:spPr>
          <a:xfrm>
            <a:off x="899592" y="2204865"/>
            <a:ext cx="69127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/>
              <a:t>«</a:t>
            </a:r>
            <a:r>
              <a:rPr lang="ru-RU" sz="1400" dirty="0"/>
              <a:t>			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835696" y="1700808"/>
            <a:ext cx="612068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1400" b="1" dirty="0"/>
              <a:t>Средняя группа</a:t>
            </a:r>
            <a:r>
              <a:rPr lang="ru-RU" sz="1400" dirty="0"/>
              <a:t>	</a:t>
            </a:r>
            <a:r>
              <a:rPr lang="ru-RU" sz="1400" b="1" dirty="0"/>
              <a:t>:</a:t>
            </a:r>
            <a:r>
              <a:rPr lang="ru-RU" sz="1400" dirty="0"/>
              <a:t>					</a:t>
            </a:r>
            <a:r>
              <a:rPr lang="ru-RU" sz="1400" b="1" dirty="0"/>
              <a:t>		</a:t>
            </a:r>
            <a:endParaRPr lang="ru-RU" sz="1400" dirty="0"/>
          </a:p>
          <a:p>
            <a:r>
              <a:rPr lang="ru-RU" sz="1400" b="1" dirty="0"/>
              <a:t>«КТО С МИКОЛКОЮ В ХАТЕ  ЖИВЁТ» </a:t>
            </a:r>
            <a:endParaRPr lang="ru-RU" sz="1400" dirty="0"/>
          </a:p>
          <a:p>
            <a:r>
              <a:rPr lang="ru-RU" sz="1400" dirty="0"/>
              <a:t>Предварительная работа:</a:t>
            </a:r>
          </a:p>
          <a:p>
            <a:r>
              <a:rPr lang="ru-RU" sz="1400" dirty="0"/>
              <a:t> Показ иллюстраций с изображением  семьи казака. Кубанской хаты  и подворья. А так же театральных, пальчиковых  кукол в национальных кубанских костюмах </a:t>
            </a:r>
          </a:p>
          <a:p>
            <a:r>
              <a:rPr lang="ru-RU" sz="1400" dirty="0"/>
              <a:t>У </a:t>
            </a:r>
            <a:r>
              <a:rPr lang="ru-RU" sz="1400" dirty="0" err="1"/>
              <a:t>Миколки</a:t>
            </a:r>
            <a:r>
              <a:rPr lang="ru-RU" sz="1400" dirty="0"/>
              <a:t>  в хате	(Соединяем ладони рук изображая домик)</a:t>
            </a:r>
          </a:p>
          <a:p>
            <a:r>
              <a:rPr lang="ru-RU" sz="1400" dirty="0"/>
              <a:t> все живут	(ладони раскрыты ,руки вперёд	)</a:t>
            </a:r>
          </a:p>
          <a:p>
            <a:r>
              <a:rPr lang="ru-RU" sz="1400" dirty="0"/>
              <a:t>На Кубани их роднёй зовут(изображаем руками маленький шар Нашу малую Родину)</a:t>
            </a:r>
          </a:p>
          <a:p>
            <a:r>
              <a:rPr lang="ru-RU" sz="1400" dirty="0"/>
              <a:t>Папа	(поочерёдно выставляем пальцы рук начиная с большого пальца левой руки )</a:t>
            </a:r>
          </a:p>
          <a:p>
            <a:r>
              <a:rPr lang="ru-RU" sz="1400" dirty="0"/>
              <a:t>и мама</a:t>
            </a:r>
          </a:p>
          <a:p>
            <a:r>
              <a:rPr lang="ru-RU" sz="1400" dirty="0"/>
              <a:t>Дед</a:t>
            </a:r>
          </a:p>
          <a:p>
            <a:r>
              <a:rPr lang="ru-RU" sz="1400" dirty="0"/>
              <a:t> да баба.</a:t>
            </a:r>
          </a:p>
          <a:p>
            <a:r>
              <a:rPr lang="ru-RU" sz="1400" dirty="0"/>
              <a:t>Сестра Дарья</a:t>
            </a:r>
          </a:p>
          <a:p>
            <a:r>
              <a:rPr lang="ru-RU" sz="1400" dirty="0"/>
              <a:t> Да тетка Наталья</a:t>
            </a:r>
          </a:p>
          <a:p>
            <a:r>
              <a:rPr lang="ru-RU" sz="1400" dirty="0"/>
              <a:t>Дядька Гришка</a:t>
            </a:r>
          </a:p>
          <a:p>
            <a:r>
              <a:rPr lang="ru-RU" sz="1400" dirty="0"/>
              <a:t>Да крестный отец Мишка</a:t>
            </a:r>
          </a:p>
          <a:p>
            <a:r>
              <a:rPr lang="ru-RU" sz="1400" dirty="0"/>
              <a:t>Крёстная мать Катерина </a:t>
            </a:r>
          </a:p>
          <a:p>
            <a:r>
              <a:rPr lang="ru-RU" sz="1400" dirty="0" err="1"/>
              <a:t>Шо</a:t>
            </a:r>
            <a:r>
              <a:rPr lang="ru-RU" sz="1400" dirty="0"/>
              <a:t>  борщ варит ловкий,</a:t>
            </a:r>
          </a:p>
          <a:p>
            <a:r>
              <a:rPr lang="ru-RU" sz="1400" dirty="0"/>
              <a:t>Да казак наш - </a:t>
            </a:r>
            <a:r>
              <a:rPr lang="ru-RU" sz="1400" dirty="0" err="1"/>
              <a:t>Миколка</a:t>
            </a:r>
            <a:r>
              <a:rPr lang="ru-RU" sz="1400" dirty="0"/>
              <a:t>!	(заканчиваем показ мизинцем правой руки</a:t>
            </a:r>
            <a:r>
              <a:rPr lang="ru-RU" dirty="0"/>
              <a:t>	)</a:t>
            </a:r>
          </a:p>
        </p:txBody>
      </p:sp>
    </p:spTree>
    <p:extLst>
      <p:ext uri="{BB962C8B-B14F-4D97-AF65-F5344CB8AC3E}">
        <p14:creationId xmlns:p14="http://schemas.microsoft.com/office/powerpoint/2010/main" val="3084856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img-fotki.yandex.ru/get/4705/lady-annadu.91/0_676b1_959720e0_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0"/>
            <a:ext cx="9793088" cy="831719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</p:pic>
      <p:sp>
        <p:nvSpPr>
          <p:cNvPr id="4" name="Прямоугольник 3"/>
          <p:cNvSpPr/>
          <p:nvPr/>
        </p:nvSpPr>
        <p:spPr>
          <a:xfrm>
            <a:off x="899592" y="2204865"/>
            <a:ext cx="69127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/>
              <a:t>«</a:t>
            </a:r>
            <a:r>
              <a:rPr lang="ru-RU" sz="1400" dirty="0"/>
              <a:t>			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1916832"/>
            <a:ext cx="590465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«</a:t>
            </a:r>
            <a:r>
              <a:rPr lang="ru-RU" b="1" dirty="0" err="1"/>
              <a:t>Миколка</a:t>
            </a:r>
            <a:r>
              <a:rPr lang="ru-RU" b="1" dirty="0"/>
              <a:t> маме помогает» </a:t>
            </a:r>
            <a:endParaRPr lang="ru-RU" dirty="0"/>
          </a:p>
          <a:p>
            <a:r>
              <a:rPr lang="ru-RU" dirty="0"/>
              <a:t> </a:t>
            </a:r>
            <a:r>
              <a:rPr lang="ru-RU" b="1" dirty="0"/>
              <a:t>Предварительная работа:</a:t>
            </a:r>
            <a:endParaRPr lang="ru-RU" dirty="0"/>
          </a:p>
          <a:p>
            <a:r>
              <a:rPr lang="ru-RU" dirty="0"/>
              <a:t> Показ иллюстраций с изображением  семьи казака. Кубанской хаты  и  утвари А так же театральных, пальчиковых  кукол в национальных кубанских костюмах</a:t>
            </a:r>
          </a:p>
          <a:p>
            <a:r>
              <a:rPr lang="ru-RU" dirty="0"/>
              <a:t>Наш </a:t>
            </a:r>
            <a:r>
              <a:rPr lang="ru-RU" dirty="0" err="1"/>
              <a:t>Миколка</a:t>
            </a:r>
            <a:r>
              <a:rPr lang="ru-RU" dirty="0"/>
              <a:t> маме помогает 	(указательным пальцем правой руки делать круговые движения по ладошке левой руки	)</a:t>
            </a:r>
          </a:p>
          <a:p>
            <a:r>
              <a:rPr lang="ru-RU" dirty="0"/>
              <a:t>В хате пол  он подметает.</a:t>
            </a:r>
          </a:p>
          <a:p>
            <a:r>
              <a:rPr lang="ru-RU" dirty="0"/>
              <a:t>С печки жаркий уголёк 	(затем наоборот	)</a:t>
            </a:r>
          </a:p>
          <a:p>
            <a:r>
              <a:rPr lang="ru-RU" dirty="0"/>
              <a:t>Кочергой сгребает.</a:t>
            </a:r>
          </a:p>
          <a:p>
            <a:r>
              <a:rPr lang="ru-RU" dirty="0"/>
              <a:t>Он макитру, кружки, миски </a:t>
            </a:r>
          </a:p>
          <a:p>
            <a:r>
              <a:rPr lang="ru-RU" dirty="0"/>
              <a:t>Вымоет всё чисто. Чисто.	( Выполняем хлопки в ладош	)</a:t>
            </a:r>
          </a:p>
          <a:p>
            <a:r>
              <a:rPr lang="ru-RU" dirty="0"/>
              <a:t>Ой, </a:t>
            </a:r>
            <a:r>
              <a:rPr lang="ru-RU" dirty="0" err="1"/>
              <a:t>Миколка</a:t>
            </a:r>
            <a:r>
              <a:rPr lang="ru-RU" dirty="0"/>
              <a:t>! Молодец.</a:t>
            </a:r>
          </a:p>
          <a:p>
            <a:r>
              <a:rPr lang="ru-RU" dirty="0"/>
              <a:t> Говорит ему отец (руки сжаты в кулаки, выставляем вперёд большие пальцы)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69962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303</Words>
  <Application>Microsoft Office PowerPoint</Application>
  <PresentationFormat>Экран (4:3)</PresentationFormat>
  <Paragraphs>182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8</cp:revision>
  <cp:lastPrinted>2017-01-31T18:09:40Z</cp:lastPrinted>
  <dcterms:created xsi:type="dcterms:W3CDTF">2017-01-29T04:58:18Z</dcterms:created>
  <dcterms:modified xsi:type="dcterms:W3CDTF">2017-01-31T18:17:39Z</dcterms:modified>
</cp:coreProperties>
</file>