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0548938" cy="7416800"/>
  <p:notesSz cx="9144000" cy="6858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3" d="100"/>
          <a:sy n="103" d="100"/>
        </p:scale>
        <p:origin x="-1368" y="-90"/>
      </p:cViewPr>
      <p:guideLst>
        <p:guide orient="horz" pos="2336"/>
        <p:guide pos="3323"/>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91171" y="2304016"/>
            <a:ext cx="8966597" cy="158980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582341" y="4202853"/>
            <a:ext cx="7384257" cy="1895405"/>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21.03.2018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21.03.2018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647980" y="297016"/>
            <a:ext cx="2373511" cy="6328316"/>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527448" y="297016"/>
            <a:ext cx="6944718" cy="6328316"/>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21.03.2018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21.03.2018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3293" y="4765981"/>
            <a:ext cx="8966597" cy="1473059"/>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833293" y="3143557"/>
            <a:ext cx="8966597" cy="1622424"/>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21.03.2018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527448" y="1730588"/>
            <a:ext cx="4659114" cy="48947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362378" y="1730588"/>
            <a:ext cx="4659114" cy="48947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21.03.2018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527447" y="1660197"/>
            <a:ext cx="4660946" cy="69189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527447" y="2352087"/>
            <a:ext cx="4660946" cy="427324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358715" y="1660197"/>
            <a:ext cx="4662778" cy="69189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5358715" y="2352087"/>
            <a:ext cx="4662778" cy="427324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21.03.2018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21.03.2018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21.03.2018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7447" y="295299"/>
            <a:ext cx="3470528" cy="1256736"/>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4124343" y="295299"/>
            <a:ext cx="5897149" cy="633003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527447" y="1552035"/>
            <a:ext cx="3470528" cy="5073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21.03.2018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67666" y="5191761"/>
            <a:ext cx="6329363" cy="612916"/>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2067666" y="662705"/>
            <a:ext cx="6329363" cy="445008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2067666" y="5804677"/>
            <a:ext cx="6329363" cy="87044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21.03.2018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7447" y="297016"/>
            <a:ext cx="9494044" cy="123613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527447" y="1730588"/>
            <a:ext cx="9494044" cy="489474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527448" y="6874276"/>
            <a:ext cx="2461419" cy="394876"/>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21.03.2018</a:t>
            </a:fld>
            <a:endParaRPr lang="ru-RU"/>
          </a:p>
        </p:txBody>
      </p:sp>
      <p:sp>
        <p:nvSpPr>
          <p:cNvPr id="5" name="Нижний колонтитул 4"/>
          <p:cNvSpPr>
            <a:spLocks noGrp="1"/>
          </p:cNvSpPr>
          <p:nvPr>
            <p:ph type="ftr" sz="quarter" idx="3"/>
          </p:nvPr>
        </p:nvSpPr>
        <p:spPr>
          <a:xfrm>
            <a:off x="3604222" y="6874276"/>
            <a:ext cx="3340497" cy="394876"/>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7560073" y="6874276"/>
            <a:ext cx="2461419" cy="394876"/>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586063" y="1987014"/>
            <a:ext cx="7798610" cy="2862322"/>
          </a:xfrm>
          <a:prstGeom prst="rect">
            <a:avLst/>
          </a:prstGeom>
          <a:noFill/>
        </p:spPr>
        <p:txBody>
          <a:bodyPr wrap="none" lIns="91440" tIns="45720" rIns="91440" bIns="45720">
            <a:spAutoFit/>
          </a:bodyPr>
          <a:lstStyle/>
          <a:p>
            <a:pPr algn="ctr"/>
            <a:r>
              <a:rPr lang="ru-RU" sz="6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«О футболе - детям»</a:t>
            </a:r>
          </a:p>
          <a:p>
            <a:pPr algn="ctr"/>
            <a:endParaRPr lang="ru-RU" sz="4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Просветительская работа Для детей</a:t>
            </a:r>
          </a:p>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и родителей </a:t>
            </a:r>
            <a:r>
              <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t>
            </a: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к Чемпионату мира по футболу</a:t>
            </a:r>
          </a:p>
          <a:p>
            <a:pPr algn="ctr"/>
            <a:r>
              <a:rPr lang="ru-RU" sz="24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«Россия -2018»</a:t>
            </a:r>
            <a:endPar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4" name="TextBox 3"/>
          <p:cNvSpPr txBox="1"/>
          <p:nvPr/>
        </p:nvSpPr>
        <p:spPr>
          <a:xfrm>
            <a:off x="6582638" y="6409570"/>
            <a:ext cx="3809121" cy="646331"/>
          </a:xfrm>
          <a:prstGeom prst="rect">
            <a:avLst/>
          </a:prstGeom>
          <a:noFill/>
        </p:spPr>
        <p:txBody>
          <a:bodyPr wrap="none" rtlCol="0">
            <a:spAutoFit/>
          </a:bodyPr>
          <a:lstStyle/>
          <a:p>
            <a:pPr algn="ctr"/>
            <a:r>
              <a:rPr lang="ru-RU" b="1" i="1" dirty="0" smtClean="0">
                <a:solidFill>
                  <a:srgbClr val="CC0099"/>
                </a:solidFill>
              </a:rPr>
              <a:t>Информацию подготовила</a:t>
            </a:r>
          </a:p>
          <a:p>
            <a:pPr algn="ctr"/>
            <a:r>
              <a:rPr lang="ru-RU" b="1" i="1" dirty="0" smtClean="0">
                <a:solidFill>
                  <a:srgbClr val="CC0099"/>
                </a:solidFill>
              </a:rPr>
              <a:t>и</a:t>
            </a:r>
            <a:r>
              <a:rPr lang="ru-RU" b="1" i="1" smtClean="0">
                <a:solidFill>
                  <a:srgbClr val="CC0099"/>
                </a:solidFill>
              </a:rPr>
              <a:t>нструктор </a:t>
            </a:r>
            <a:r>
              <a:rPr lang="ru-RU" b="1" i="1" dirty="0" smtClean="0">
                <a:solidFill>
                  <a:srgbClr val="CC0099"/>
                </a:solidFill>
              </a:rPr>
              <a:t>ЛФК, </a:t>
            </a:r>
            <a:r>
              <a:rPr lang="ru-RU" b="1" i="1" dirty="0" err="1" smtClean="0">
                <a:solidFill>
                  <a:srgbClr val="CC0099"/>
                </a:solidFill>
              </a:rPr>
              <a:t>Мокринская</a:t>
            </a:r>
            <a:r>
              <a:rPr lang="ru-RU" b="1" i="1" dirty="0" smtClean="0">
                <a:solidFill>
                  <a:srgbClr val="CC0099"/>
                </a:solidFill>
              </a:rPr>
              <a:t> О.Н.</a:t>
            </a:r>
            <a:endParaRPr lang="ru-RU" b="1" i="1" dirty="0">
              <a:solidFill>
                <a:srgbClr val="CC0099"/>
              </a:solidFill>
            </a:endParaRPr>
          </a:p>
        </p:txBody>
      </p:sp>
    </p:spTree>
    <p:extLst>
      <p:ext uri="{BB962C8B-B14F-4D97-AF65-F5344CB8AC3E}">
        <p14:creationId xmlns="" xmlns:p14="http://schemas.microsoft.com/office/powerpoint/2010/main" val="25137413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Секретарь\1. ПЕДАГОГИ, СПЕЦИАЛИСТЫ\ЛФК\DCIM\Camera\20180316_153507.jp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84608" y="1103869"/>
            <a:ext cx="3704433" cy="260453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pic>
        <p:nvPicPr>
          <p:cNvPr id="1027" name="Picture 3" descr="D:\Секретарь\1. ПЕДАГОГИ, СПЕЦИАЛИСТЫ\ЛФК\DCIM\Camera\20180316_153543.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777122" y="972097"/>
            <a:ext cx="3877961" cy="272653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 xmlns:a14="http://schemas.microsoft.com/office/drawing/2010/main">
                <a:solidFill>
                  <a:srgbClr val="FFFFFF"/>
                </a:solidFill>
              </a14:hiddenFill>
            </a:ext>
          </a:extLst>
        </p:spPr>
      </p:pic>
      <p:pic>
        <p:nvPicPr>
          <p:cNvPr id="1028" name="Picture 4" descr="D:\Секретарь\1. ПЕДАГОГИ, СПЕЦИАЛИСТЫ\ЛФК\DCIM\Camera\20180316_154248.jpg"/>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19883" r="3590"/>
          <a:stretch/>
        </p:blipFill>
        <p:spPr bwMode="auto">
          <a:xfrm>
            <a:off x="3718929" y="4356472"/>
            <a:ext cx="3112668" cy="285970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 xmlns:a14="http://schemas.microsoft.com/office/drawing/2010/main">
                <a:solidFill>
                  <a:srgbClr val="FFFFFF"/>
                </a:solidFill>
              </a14:hiddenFill>
            </a:ext>
          </a:extLst>
        </p:spPr>
      </p:pic>
      <p:sp>
        <p:nvSpPr>
          <p:cNvPr id="2" name="Прямоугольник 1"/>
          <p:cNvSpPr/>
          <p:nvPr/>
        </p:nvSpPr>
        <p:spPr>
          <a:xfrm>
            <a:off x="2154182" y="180008"/>
            <a:ext cx="6760953"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Информация для детей и родителей</a:t>
            </a:r>
            <a:endParaRPr lang="ru-RU"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Прямоугольник 2"/>
          <p:cNvSpPr/>
          <p:nvPr/>
        </p:nvSpPr>
        <p:spPr>
          <a:xfrm>
            <a:off x="1258781" y="3772665"/>
            <a:ext cx="8032969"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2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Изготовление набивных футбольных мячей</a:t>
            </a:r>
            <a:endParaRPr lang="ru-RU" sz="32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 xmlns:p14="http://schemas.microsoft.com/office/powerpoint/2010/main" val="16690775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16685" y="565128"/>
            <a:ext cx="9775062" cy="6247864"/>
          </a:xfrm>
          <a:prstGeom prst="rect">
            <a:avLst/>
          </a:prstGeom>
        </p:spPr>
        <p:txBody>
          <a:bodyPr wrap="square">
            <a:spAutoFit/>
          </a:bodyPr>
          <a:lstStyle/>
          <a:p>
            <a:pPr algn="ctr"/>
            <a:r>
              <a:rPr lang="ru-RU" sz="2000" b="1" dirty="0" smtClean="0">
                <a:solidFill>
                  <a:srgbClr val="FF0000"/>
                </a:solidFill>
              </a:rPr>
              <a:t>Футбол сегодня -</a:t>
            </a:r>
          </a:p>
          <a:p>
            <a:pPr algn="ctr"/>
            <a:r>
              <a:rPr lang="ru-RU" sz="2000" b="1" dirty="0" smtClean="0">
                <a:solidFill>
                  <a:srgbClr val="FF0000"/>
                </a:solidFill>
              </a:rPr>
              <a:t> самый популярный вид спорта. </a:t>
            </a:r>
            <a:endParaRPr lang="ru-RU" sz="2000" b="1" dirty="0" smtClean="0"/>
          </a:p>
          <a:p>
            <a:r>
              <a:rPr lang="ru-RU" sz="2000" b="1" dirty="0" err="1" smtClean="0"/>
              <a:t>Футбо́л</a:t>
            </a:r>
            <a:r>
              <a:rPr lang="ru-RU" sz="2000" dirty="0" smtClean="0"/>
              <a:t> (от англ.  </a:t>
            </a:r>
            <a:r>
              <a:rPr lang="ru-RU" sz="2000" i="1" dirty="0" err="1" smtClean="0"/>
              <a:t>foot</a:t>
            </a:r>
            <a:r>
              <a:rPr lang="ru-RU" sz="2000" dirty="0" smtClean="0"/>
              <a:t> — ступня, </a:t>
            </a:r>
            <a:r>
              <a:rPr lang="ru-RU" sz="2000" i="1" dirty="0" err="1" smtClean="0"/>
              <a:t>ball</a:t>
            </a:r>
            <a:r>
              <a:rPr lang="ru-RU" sz="2000" dirty="0" smtClean="0"/>
              <a:t> — мяч) — командный вид  спорта, в котором целью является забить мяч в ворота соперника большее количество раз.</a:t>
            </a:r>
          </a:p>
          <a:p>
            <a:r>
              <a:rPr lang="ru-RU" sz="2000" dirty="0" smtClean="0"/>
              <a:t>Датой рождения футбола принято считать 1863 год, а родоначальником - Великобританию. Именно тогда были разработаны и приняты первые правила игры.  До этого времени каждая народность или сообщества  играли в мяч по своим правилам. Мячи делали из разных </a:t>
            </a:r>
            <a:r>
              <a:rPr lang="ru-RU" sz="2000" dirty="0" err="1" smtClean="0"/>
              <a:t>материалов-австралийцы</a:t>
            </a:r>
            <a:r>
              <a:rPr lang="ru-RU" sz="2000" dirty="0" smtClean="0"/>
              <a:t> - из шкур сумчатых крыс, египтяне- из ткани, греки надували мочевой пузырь свиньи и плотно обтягивали кожей. С открытием каучука в середине 19 века появились мячи завоевавшие популярность благодаря хорошему отскоку и высокой прочности. Мячи бывают не только черно-белыми, но и с рисунками на белом фоне и даже оранжевыми. Для того, чтобы зрители могли различать команды на поле у каждой есть форма, которая отражает национальные или клубные цвета и содержит символику в виде эмблемы. Судья на поле должен быть хорошо заметен. Обычно он выступает в форме черного цвета. Основная задача судьи- контроль за соблюдением правил игры. Впервые в истории футбола судья воспользовался свистком 10 июля 1878г. До этого судье приходилось громко кричать, если требовалось остановить игру. Сегодня футбол очень популярный вид спорта. Футбол развивает чувство ответственности. Иногда один игрок может решить судьбу матча и команды.</a:t>
            </a:r>
            <a:endParaRPr lang="ru-RU" sz="2000" dirty="0"/>
          </a:p>
        </p:txBody>
      </p:sp>
    </p:spTree>
    <p:extLst>
      <p:ext uri="{BB962C8B-B14F-4D97-AF65-F5344CB8AC3E}">
        <p14:creationId xmlns="" xmlns:p14="http://schemas.microsoft.com/office/powerpoint/2010/main" val="29543688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TotalTime>
  <Words>50</Words>
  <Application>Microsoft Office PowerPoint</Application>
  <PresentationFormat>Произвольный</PresentationFormat>
  <Paragraphs>13</Paragraphs>
  <Slides>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vt:i4>
      </vt:variant>
    </vt:vector>
  </HeadingPairs>
  <TitlesOfParts>
    <vt:vector size="4" baseType="lpstr">
      <vt:lpstr>Тема Office</vt:lpstr>
      <vt:lpstr>Слайд 1</vt:lpstr>
      <vt:lpstr>Слайд 2</vt:lpstr>
      <vt:lpstr>Слайд 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11</cp:revision>
  <dcterms:created xsi:type="dcterms:W3CDTF">2018-03-20T06:53:51Z</dcterms:created>
  <dcterms:modified xsi:type="dcterms:W3CDTF">2018-03-21T06:39:57Z</dcterms:modified>
</cp:coreProperties>
</file>