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315" r:id="rId11"/>
    <p:sldId id="267" r:id="rId12"/>
    <p:sldId id="269" r:id="rId13"/>
    <p:sldId id="268" r:id="rId14"/>
    <p:sldId id="272" r:id="rId15"/>
    <p:sldId id="270" r:id="rId16"/>
    <p:sldId id="271" r:id="rId17"/>
    <p:sldId id="318" r:id="rId18"/>
    <p:sldId id="317" r:id="rId19"/>
    <p:sldId id="273" r:id="rId20"/>
    <p:sldId id="319" r:id="rId21"/>
    <p:sldId id="310" r:id="rId22"/>
    <p:sldId id="311" r:id="rId23"/>
    <p:sldId id="312" r:id="rId24"/>
    <p:sldId id="313" r:id="rId25"/>
    <p:sldId id="31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64B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7" autoAdjust="0"/>
    <p:restoredTop sz="94660"/>
  </p:normalViewPr>
  <p:slideViewPr>
    <p:cSldViewPr>
      <p:cViewPr varScale="1">
        <p:scale>
          <a:sx n="89" d="100"/>
          <a:sy n="89" d="100"/>
        </p:scale>
        <p:origin x="-114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DDBBA0-017A-41C0-BEE5-D5C1EC72D233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967711-C65B-401B-ACCE-421E3D7224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BEB055-ACB3-42CA-BF75-BB6C7620FBD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48731097de322302aff7e52151c991d_M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31840" y="908720"/>
            <a:ext cx="2664296" cy="1866900"/>
          </a:xfrm>
          <a:prstGeom prst="rect">
            <a:avLst/>
          </a:prstGeom>
        </p:spPr>
      </p:pic>
      <p:pic>
        <p:nvPicPr>
          <p:cNvPr id="3" name="Рисунок 2" descr="images (1)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476672"/>
            <a:ext cx="2557711" cy="2592288"/>
          </a:xfrm>
          <a:prstGeom prst="rect">
            <a:avLst/>
          </a:prstGeom>
        </p:spPr>
      </p:pic>
      <p:pic>
        <p:nvPicPr>
          <p:cNvPr id="4" name="Рисунок 3" descr="images (2)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00192" y="404664"/>
            <a:ext cx="2376264" cy="2562225"/>
          </a:xfrm>
          <a:prstGeom prst="rect">
            <a:avLst/>
          </a:prstGeom>
        </p:spPr>
      </p:pic>
      <p:pic>
        <p:nvPicPr>
          <p:cNvPr id="5" name="Рисунок 4" descr="images (3)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12160" y="4077072"/>
            <a:ext cx="2736304" cy="2520280"/>
          </a:xfrm>
          <a:prstGeom prst="rect">
            <a:avLst/>
          </a:prstGeom>
        </p:spPr>
      </p:pic>
      <p:pic>
        <p:nvPicPr>
          <p:cNvPr id="6" name="Рисунок 5" descr="images (4)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3528" y="4221088"/>
            <a:ext cx="2354957" cy="2636912"/>
          </a:xfrm>
          <a:prstGeom prst="rect">
            <a:avLst/>
          </a:prstGeom>
        </p:spPr>
      </p:pic>
      <p:pic>
        <p:nvPicPr>
          <p:cNvPr id="7" name="Рисунок 6" descr="images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347864" y="4149080"/>
            <a:ext cx="2880320" cy="22322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7704" y="3140968"/>
            <a:ext cx="66718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5400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i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5400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</a:t>
            </a:r>
            <a:r>
              <a:rPr lang="ru-RU" sz="5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г</a:t>
            </a:r>
            <a:r>
              <a:rPr lang="ru-RU" sz="5400" i="1" dirty="0" smtClean="0">
                <a:solidFill>
                  <a:schemeClr val="accent5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5400" i="1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ru-RU" sz="5400" i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54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5400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5400" i="1" dirty="0" smtClean="0">
                <a:solidFill>
                  <a:schemeClr val="accent5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54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</a:t>
            </a:r>
            <a:r>
              <a:rPr lang="ru-RU" sz="5400" i="1" dirty="0" smtClean="0">
                <a:latin typeface="Arial" pitchFamily="34" charset="0"/>
                <a:cs typeface="Arial" pitchFamily="34" charset="0"/>
              </a:rPr>
              <a:t>е</a:t>
            </a:r>
            <a:endParaRPr lang="ru-RU" sz="54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5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214942" y="2214554"/>
            <a:ext cx="3643338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i="1" dirty="0" smtClean="0">
                <a:solidFill>
                  <a:srgbClr val="00B050"/>
                </a:solidFill>
                <a:latin typeface="Book Antiqua" pitchFamily="18" charset="0"/>
                <a:ea typeface="BatangChe" pitchFamily="49" charset="-127"/>
              </a:rPr>
              <a:t>М</a:t>
            </a:r>
            <a:r>
              <a:rPr lang="ru-RU" sz="5400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а</a:t>
            </a:r>
            <a:r>
              <a:rPr lang="ru-RU" sz="5400" i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м</a:t>
            </a:r>
            <a:r>
              <a:rPr lang="ru-RU" sz="5400" i="1" dirty="0" smtClean="0">
                <a:solidFill>
                  <a:srgbClr val="FFC000"/>
                </a:solidFill>
                <a:latin typeface="Book Antiqua" pitchFamily="18" charset="0"/>
                <a:ea typeface="BatangChe" pitchFamily="49" charset="-127"/>
              </a:rPr>
              <a:t>и</a:t>
            </a:r>
            <a:r>
              <a:rPr lang="ru-RU" sz="5400" i="1" dirty="0" smtClean="0">
                <a:solidFill>
                  <a:schemeClr val="accent5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н</a:t>
            </a:r>
            <a:r>
              <a:rPr lang="ru-RU" sz="5400" i="1" dirty="0" smtClean="0">
                <a:solidFill>
                  <a:srgbClr val="FF0000"/>
                </a:solidFill>
                <a:latin typeface="Book Antiqua" pitchFamily="18" charset="0"/>
                <a:ea typeface="BatangChe" pitchFamily="49" charset="-127"/>
              </a:rPr>
              <a:t>ы</a:t>
            </a:r>
            <a:r>
              <a:rPr lang="ru-RU" sz="5400" i="1" dirty="0" smtClean="0">
                <a:latin typeface="Book Antiqua" pitchFamily="18" charset="0"/>
                <a:ea typeface="BatangChe" pitchFamily="49" charset="-127"/>
              </a:rPr>
              <a:t> </a:t>
            </a:r>
            <a:r>
              <a:rPr lang="ru-RU" sz="5400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п</a:t>
            </a:r>
            <a:r>
              <a:rPr lang="ru-RU" sz="5400" i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о</a:t>
            </a:r>
            <a:r>
              <a:rPr lang="ru-RU" sz="5400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м</a:t>
            </a:r>
            <a:r>
              <a:rPr lang="ru-RU" sz="5400" i="1" dirty="0" smtClean="0">
                <a:solidFill>
                  <a:srgbClr val="FF0000"/>
                </a:solidFill>
                <a:latin typeface="Book Antiqua" pitchFamily="18" charset="0"/>
                <a:ea typeface="BatangChe" pitchFamily="49" charset="-127"/>
              </a:rPr>
              <a:t>о</a:t>
            </a:r>
            <a:r>
              <a:rPr lang="ru-RU" sz="5400" i="1" dirty="0" smtClean="0">
                <a:solidFill>
                  <a:schemeClr val="accent1">
                    <a:lumMod val="50000"/>
                  </a:schemeClr>
                </a:solidFill>
                <a:latin typeface="Book Antiqua" pitchFamily="18" charset="0"/>
                <a:ea typeface="BatangChe" pitchFamily="49" charset="-127"/>
              </a:rPr>
              <a:t>щ</a:t>
            </a:r>
            <a:r>
              <a:rPr lang="ru-RU" sz="5400" i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  <a:ea typeface="BatangChe" pitchFamily="49" charset="-127"/>
              </a:rPr>
              <a:t>н</a:t>
            </a:r>
            <a:r>
              <a:rPr lang="ru-RU" sz="5400" i="1" dirty="0" smtClean="0">
                <a:solidFill>
                  <a:schemeClr val="accent4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и</a:t>
            </a:r>
            <a:r>
              <a:rPr lang="ru-RU" sz="5400" i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к</a:t>
            </a:r>
            <a:r>
              <a:rPr lang="ru-RU" sz="5400" i="1" dirty="0" smtClean="0">
                <a:latin typeface="Book Antiqua" pitchFamily="18" charset="0"/>
                <a:ea typeface="BatangChe" pitchFamily="49" charset="-127"/>
              </a:rPr>
              <a:t>и</a:t>
            </a:r>
            <a:endParaRPr lang="ru-RU" sz="5400" i="1" dirty="0">
              <a:latin typeface="Book Antiqua" pitchFamily="18" charset="0"/>
              <a:ea typeface="BatangChe" pitchFamily="49" charset="-127"/>
            </a:endParaRPr>
          </a:p>
        </p:txBody>
      </p:sp>
      <p:pic>
        <p:nvPicPr>
          <p:cNvPr id="4" name="Рисунок 3" descr="deti87-01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476672"/>
            <a:ext cx="4896544" cy="597666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0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50149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5143512"/>
            <a:ext cx="735811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  <a:latin typeface="Century" pitchFamily="18" charset="0"/>
              </a:rPr>
              <a:t>П</a:t>
            </a:r>
            <a:r>
              <a:rPr lang="ru-RU" sz="3600" b="1" i="1" dirty="0" smtClean="0">
                <a:solidFill>
                  <a:srgbClr val="00B050"/>
                </a:solidFill>
                <a:latin typeface="Century" pitchFamily="18" charset="0"/>
              </a:rPr>
              <a:t>О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З</a:t>
            </a:r>
            <a:r>
              <a:rPr lang="ru-RU" sz="3600" b="1" i="1" dirty="0" smtClean="0">
                <a:solidFill>
                  <a:schemeClr val="tx2"/>
                </a:solidFill>
                <a:latin typeface="Century" pitchFamily="18" charset="0"/>
              </a:rPr>
              <a:t>Д</a:t>
            </a:r>
            <a:r>
              <a:rPr lang="ru-RU" sz="3600" b="1" i="1" dirty="0" smtClean="0">
                <a:latin typeface="Century" pitchFamily="18" charset="0"/>
              </a:rPr>
              <a:t>РА</a:t>
            </a:r>
            <a:r>
              <a:rPr lang="ru-RU" sz="3600" b="1" i="1" dirty="0" smtClean="0">
                <a:solidFill>
                  <a:srgbClr val="7030A0"/>
                </a:solidFill>
                <a:latin typeface="Century" pitchFamily="18" charset="0"/>
              </a:rPr>
              <a:t>В</a:t>
            </a:r>
            <a:r>
              <a:rPr lang="ru-RU" sz="3600" b="1" i="1" dirty="0" smtClean="0">
                <a:latin typeface="Century" pitchFamily="18" charset="0"/>
              </a:rPr>
              <a:t>ЛЯЕМ  </a:t>
            </a: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  <a:latin typeface="Century" pitchFamily="18" charset="0"/>
              </a:rPr>
              <a:t>Н</a:t>
            </a:r>
            <a:r>
              <a:rPr lang="ru-RU" sz="3600" b="1" i="1" dirty="0" smtClean="0">
                <a:solidFill>
                  <a:srgbClr val="FF0000"/>
                </a:solidFill>
                <a:latin typeface="Century" pitchFamily="18" charset="0"/>
              </a:rPr>
              <a:t>А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  <a:latin typeface="Century" pitchFamily="18" charset="0"/>
              </a:rPr>
              <a:t>Ш</a:t>
            </a:r>
            <a:r>
              <a:rPr lang="ru-RU" sz="3600" b="1" i="1" dirty="0" smtClean="0">
                <a:latin typeface="Century" pitchFamily="18" charset="0"/>
              </a:rPr>
              <a:t>ИХ </a:t>
            </a:r>
            <a:r>
              <a:rPr lang="ru-RU" sz="3600" b="1" i="1" dirty="0" smtClean="0">
                <a:solidFill>
                  <a:srgbClr val="0070C0"/>
                </a:solidFill>
                <a:latin typeface="Century" pitchFamily="18" charset="0"/>
              </a:rPr>
              <a:t>Б</a:t>
            </a:r>
            <a:r>
              <a:rPr lang="ru-RU" sz="3600" b="1" i="1" dirty="0" smtClean="0">
                <a:solidFill>
                  <a:srgbClr val="7030A0"/>
                </a:solidFill>
                <a:latin typeface="Century" pitchFamily="18" charset="0"/>
              </a:rPr>
              <a:t>А</a:t>
            </a:r>
            <a:r>
              <a:rPr lang="ru-RU" sz="3600" b="1" i="1" dirty="0" smtClean="0">
                <a:latin typeface="Century" pitchFamily="18" charset="0"/>
              </a:rPr>
              <a:t>БУШ</a:t>
            </a:r>
            <a:r>
              <a:rPr lang="ru-RU" sz="3600" b="1" i="1" dirty="0" smtClean="0">
                <a:solidFill>
                  <a:srgbClr val="00B050"/>
                </a:solidFill>
                <a:latin typeface="Century" pitchFamily="18" charset="0"/>
              </a:rPr>
              <a:t>Е</a:t>
            </a:r>
            <a:r>
              <a:rPr lang="ru-RU" sz="3600" b="1" i="1" dirty="0" smtClean="0">
                <a:latin typeface="Century" pitchFamily="18" charset="0"/>
              </a:rPr>
              <a:t>К</a:t>
            </a:r>
            <a:endParaRPr lang="ru-RU" sz="3600" b="1" i="1" dirty="0">
              <a:latin typeface="Century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942978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28992" y="3571876"/>
            <a:ext cx="3429024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i="1" dirty="0" smtClean="0">
                <a:solidFill>
                  <a:srgbClr val="C00000"/>
                </a:solidFill>
                <a:latin typeface="Book Antiqua" pitchFamily="18" charset="0"/>
                <a:ea typeface="BatangChe" pitchFamily="49" charset="-127"/>
              </a:rPr>
              <a:t>Мы</a:t>
            </a:r>
            <a:r>
              <a:rPr lang="ru-RU" sz="6600" i="1" dirty="0" smtClean="0">
                <a:solidFill>
                  <a:srgbClr val="002060"/>
                </a:solidFill>
                <a:latin typeface="Book Antiqua" pitchFamily="18" charset="0"/>
                <a:ea typeface="BatangChe" pitchFamily="49" charset="-127"/>
              </a:rPr>
              <a:t> </a:t>
            </a:r>
            <a:r>
              <a:rPr lang="ru-RU" sz="5400" i="1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Вас</a:t>
            </a:r>
            <a:r>
              <a:rPr lang="ru-RU" sz="5400" i="1" dirty="0" smtClean="0">
                <a:latin typeface="Book Antiqua" pitchFamily="18" charset="0"/>
                <a:ea typeface="BatangChe" pitchFamily="49" charset="-127"/>
              </a:rPr>
              <a:t> </a:t>
            </a:r>
            <a:r>
              <a:rPr lang="ru-RU" sz="6600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  <a:ea typeface="BatangChe" pitchFamily="49" charset="-127"/>
              </a:rPr>
              <a:t>очень</a:t>
            </a:r>
            <a:r>
              <a:rPr lang="ru-RU" sz="6600" i="1" dirty="0" smtClean="0">
                <a:latin typeface="Book Antiqua" pitchFamily="18" charset="0"/>
                <a:ea typeface="BatangChe" pitchFamily="49" charset="-127"/>
              </a:rPr>
              <a:t> любим!</a:t>
            </a:r>
          </a:p>
          <a:p>
            <a:endParaRPr lang="ru-RU" sz="4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mph" presetSubtype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reza+derevya+44426983971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etwalls.ru-5976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2910" y="428604"/>
            <a:ext cx="38892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C00000"/>
                </a:solidFill>
                <a:latin typeface="Book Antiqua" pitchFamily="18" charset="0"/>
              </a:rPr>
              <a:t>Мамы</a:t>
            </a:r>
            <a:r>
              <a:rPr lang="ru-RU" sz="2400" i="1" dirty="0" smtClean="0">
                <a:latin typeface="Book Antiqua" pitchFamily="18" charset="0"/>
              </a:rPr>
              <a:t>, бабушки сейчас</a:t>
            </a:r>
            <a:br>
              <a:rPr lang="ru-RU" sz="2400" i="1" dirty="0" smtClean="0">
                <a:latin typeface="Book Antiqua" pitchFamily="18" charset="0"/>
              </a:rPr>
            </a:br>
            <a:r>
              <a:rPr lang="ru-RU" sz="2400" i="1" dirty="0" smtClean="0">
                <a:latin typeface="Book Antiqua" pitchFamily="18" charset="0"/>
              </a:rPr>
              <a:t>Мы хотим поздравить Вас!</a:t>
            </a:r>
            <a:endParaRPr lang="ru-RU" sz="2400" i="1" dirty="0">
              <a:latin typeface="Book Antiqua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1428736"/>
            <a:ext cx="56002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i="1" dirty="0" smtClean="0">
                <a:solidFill>
                  <a:srgbClr val="C00000"/>
                </a:solidFill>
                <a:latin typeface="Book Antiqua" pitchFamily="18" charset="0"/>
              </a:rPr>
              <a:t>А 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 Antiqua" pitchFamily="18" charset="0"/>
              </a:rPr>
              <a:t>ещё поздравить рады воспитателей детсада!</a:t>
            </a:r>
            <a:endParaRPr lang="ru-RU" sz="2400" i="1" dirty="0">
              <a:solidFill>
                <a:schemeClr val="tx1">
                  <a:lumMod val="95000"/>
                  <a:lumOff val="5000"/>
                </a:schemeClr>
              </a:solidFill>
              <a:latin typeface="Book Antiqu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2285992"/>
            <a:ext cx="35719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И</a:t>
            </a:r>
            <a:r>
              <a:rPr lang="ru-RU" sz="2400" dirty="0" smtClean="0"/>
              <a:t> подружек и сестрёнок,</a:t>
            </a:r>
          </a:p>
          <a:p>
            <a:r>
              <a:rPr lang="ru-RU" sz="2400" dirty="0" smtClean="0"/>
              <a:t>И конечно же девчонок.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929058" y="3429000"/>
            <a:ext cx="371477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Book Antiqua" pitchFamily="18" charset="0"/>
              </a:rPr>
              <a:t>Мы</a:t>
            </a:r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 порой не </a:t>
            </a:r>
            <a:r>
              <a:rPr lang="ru-RU" sz="2400" b="1" i="1" dirty="0" smtClean="0">
                <a:latin typeface="Book Antiqua" pitchFamily="18" charset="0"/>
              </a:rPr>
              <a:t>замечаем,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Как девчонок обижаем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И игрушки отнимаем,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И за бантики таскаем.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596" y="3714752"/>
            <a:ext cx="35004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C00000"/>
                </a:solidFill>
                <a:latin typeface="+mj-lt"/>
              </a:rPr>
              <a:t>И</a:t>
            </a:r>
            <a:r>
              <a:rPr lang="ru-RU" sz="2000" dirty="0" smtClean="0">
                <a:latin typeface="+mj-lt"/>
              </a:rPr>
              <a:t> за всё, в чём виноваты,</a:t>
            </a:r>
          </a:p>
          <a:p>
            <a:r>
              <a:rPr lang="ru-RU" sz="2000" dirty="0" smtClean="0">
                <a:latin typeface="+mj-lt"/>
              </a:rPr>
              <a:t>Вы простите нас, девчата.</a:t>
            </a:r>
            <a:endParaRPr lang="ru-RU" sz="20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5143512"/>
            <a:ext cx="517000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</a:rPr>
              <a:t>Не </a:t>
            </a:r>
            <a:r>
              <a:rPr lang="ru-RU" sz="3200" b="1" i="1" dirty="0" smtClean="0">
                <a:latin typeface="Book Antiqua" pitchFamily="18" charset="0"/>
              </a:rPr>
              <a:t>держите зла на нас,</a:t>
            </a:r>
          </a:p>
          <a:p>
            <a:r>
              <a:rPr lang="ru-RU" sz="3200" b="1" i="1" dirty="0" smtClean="0">
                <a:latin typeface="Book Antiqua" pitchFamily="18" charset="0"/>
              </a:rPr>
              <a:t>Всё равно  мы любим Вас!</a:t>
            </a:r>
            <a:endParaRPr lang="ru-RU" sz="3200" b="1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9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900"/>
                            </p:stCondLst>
                            <p:childTnLst>
                              <p:par>
                                <p:cTn id="1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900"/>
                            </p:stCondLst>
                            <p:childTnLst>
                              <p:par>
                                <p:cTn id="3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19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900"/>
                            </p:stCondLst>
                            <p:childTnLst>
                              <p:par>
                                <p:cTn id="57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9900"/>
                            </p:stCondLst>
                            <p:childTnLst>
                              <p:par>
                                <p:cTn id="6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3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34f2bea19181cf3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4380" y="260648"/>
            <a:ext cx="9095239" cy="6336703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1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1000" fill="hold">
                                          <p:stCondLst>
                                            <p:cond delay="2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1000" fill="hold">
                                          <p:stCondLst>
                                            <p:cond delay="3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1000" fill="hold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uzn_139843357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6" name="Picture 20" descr="E:\ADATA UFD\Новая папка\butterfly-hear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285728"/>
            <a:ext cx="4643470" cy="3714776"/>
          </a:xfrm>
          <a:prstGeom prst="rect">
            <a:avLst/>
          </a:prstGeom>
          <a:noFill/>
        </p:spPr>
      </p:pic>
      <p:pic>
        <p:nvPicPr>
          <p:cNvPr id="1026" name="Picture 2" descr="E:\ADATA UFD\ПРЕЗЕНТАЦИИ К СЦЕНАРИЯМ  МАРТА )!\expo-2011-artiste3.gif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286116" y="3143248"/>
            <a:ext cx="5645159" cy="3714751"/>
          </a:xfrm>
          <a:prstGeom prst="rect">
            <a:avLst/>
          </a:prstGeom>
          <a:noFill/>
        </p:spPr>
      </p:pic>
      <p:pic>
        <p:nvPicPr>
          <p:cNvPr id="1027" name="Picture 3" descr="E:\ADATA UFD\ПРЕЗЕНТАЦИИ К СЦЕНАРИЯМ  МАРТА )!\Adornos-para-el-hogar-con-sal-y-tizas-de-colores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429256" y="0"/>
            <a:ext cx="3317510" cy="321468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7158" y="4286256"/>
            <a:ext cx="2857520" cy="175432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i="1" dirty="0" smtClean="0">
                <a:solidFill>
                  <a:srgbClr val="7030A0"/>
                </a:solidFill>
                <a:latin typeface="Century Gothic" pitchFamily="34" charset="0"/>
                <a:ea typeface="Batang" pitchFamily="18" charset="-127"/>
              </a:rPr>
              <a:t>Р</a:t>
            </a:r>
            <a:r>
              <a:rPr lang="ru-RU" sz="5400" i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  <a:ea typeface="Batang" pitchFamily="18" charset="-127"/>
              </a:rPr>
              <a:t>и</a:t>
            </a:r>
            <a:r>
              <a:rPr lang="ru-RU" sz="5400" i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  <a:ea typeface="Batang" pitchFamily="18" charset="-127"/>
              </a:rPr>
              <a:t>с</a:t>
            </a:r>
            <a:r>
              <a:rPr lang="ru-RU" sz="5400" i="1" dirty="0" smtClean="0">
                <a:solidFill>
                  <a:srgbClr val="00B050"/>
                </a:solidFill>
                <a:latin typeface="Century Gothic" pitchFamily="34" charset="0"/>
                <a:ea typeface="Batang" pitchFamily="18" charset="-127"/>
              </a:rPr>
              <a:t>у</a:t>
            </a:r>
            <a:r>
              <a:rPr lang="ru-RU" sz="5400" i="1" dirty="0" smtClean="0">
                <a:latin typeface="Century Gothic" pitchFamily="34" charset="0"/>
                <a:ea typeface="Batang" pitchFamily="18" charset="-127"/>
              </a:rPr>
              <a:t>ем вм</a:t>
            </a:r>
            <a:r>
              <a:rPr lang="ru-RU" sz="5400" i="1" dirty="0" smtClean="0">
                <a:solidFill>
                  <a:srgbClr val="C00000"/>
                </a:solidFill>
                <a:latin typeface="Century Gothic" pitchFamily="34" charset="0"/>
                <a:ea typeface="Batang" pitchFamily="18" charset="-127"/>
              </a:rPr>
              <a:t>е</a:t>
            </a:r>
            <a:r>
              <a:rPr lang="ru-RU" sz="5400" i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  <a:ea typeface="Batang" pitchFamily="18" charset="-127"/>
              </a:rPr>
              <a:t>с</a:t>
            </a:r>
            <a:r>
              <a:rPr lang="ru-RU" sz="5400" i="1" dirty="0" smtClean="0">
                <a:latin typeface="Century Gothic" pitchFamily="34" charset="0"/>
                <a:ea typeface="Batang" pitchFamily="18" charset="-127"/>
              </a:rPr>
              <a:t>те </a:t>
            </a:r>
            <a:endParaRPr lang="ru-RU" sz="5400" i="1" dirty="0">
              <a:latin typeface="Century Gothic" pitchFamily="34" charset="0"/>
              <a:ea typeface="Batang" pitchFamily="18" charset="-127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809124_w0_h0_vals_tsvetov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55776" y="2780928"/>
            <a:ext cx="45879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i="1" dirty="0" smtClean="0">
                <a:solidFill>
                  <a:schemeClr val="accent2">
                    <a:lumMod val="75000"/>
                  </a:schemeClr>
                </a:solidFill>
                <a:latin typeface="Century Schoolbook" pitchFamily="18" charset="0"/>
              </a:rPr>
              <a:t>П</a:t>
            </a:r>
            <a:r>
              <a:rPr lang="ru-RU" sz="5400" b="1" i="1" dirty="0" smtClean="0">
                <a:solidFill>
                  <a:schemeClr val="accent3">
                    <a:lumMod val="50000"/>
                  </a:schemeClr>
                </a:solidFill>
                <a:latin typeface="Century Schoolbook" pitchFamily="18" charset="0"/>
              </a:rPr>
              <a:t>ОРТРЕТ МАМЫ</a:t>
            </a:r>
            <a:endParaRPr lang="ru-RU" sz="5400" b="1" i="1" dirty="0">
              <a:solidFill>
                <a:schemeClr val="accent3">
                  <a:lumMod val="50000"/>
                </a:schemeClr>
              </a:solidFill>
              <a:latin typeface="Century Schoolbook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9952" y="4941168"/>
            <a:ext cx="20882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Старшая </a:t>
            </a:r>
            <a:r>
              <a:rPr lang="ru-RU" sz="2800" b="1" i="1" dirty="0" smtClean="0">
                <a:solidFill>
                  <a:srgbClr val="C00000"/>
                </a:solidFill>
              </a:rPr>
              <a:t>«А»</a:t>
            </a:r>
            <a:r>
              <a:rPr lang="ru-RU" sz="2800" b="1" i="1" dirty="0" smtClean="0"/>
              <a:t> группа</a:t>
            </a:r>
            <a:endParaRPr lang="ru-RU" sz="2800" b="1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425038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596" y="357166"/>
            <a:ext cx="521497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Сегодня </a:t>
            </a:r>
            <a:r>
              <a:rPr lang="ru-RU" sz="2800" b="1" dirty="0" smtClean="0">
                <a:latin typeface="Book Antiqua" pitchFamily="18" charset="0"/>
                <a:ea typeface="BatangChe" pitchFamily="49" charset="-127"/>
              </a:rPr>
              <a:t>день особенный</a:t>
            </a:r>
          </a:p>
          <a:p>
            <a:r>
              <a:rPr lang="ru-RU" sz="2800" b="1" dirty="0" smtClean="0">
                <a:latin typeface="Book Antiqua" pitchFamily="18" charset="0"/>
                <a:ea typeface="BatangChe" pitchFamily="49" charset="-127"/>
              </a:rPr>
              <a:t>Как много в нём улыбок,</a:t>
            </a:r>
          </a:p>
          <a:p>
            <a:r>
              <a:rPr lang="ru-RU" sz="2800" b="1" dirty="0" smtClean="0">
                <a:latin typeface="Book Antiqua" pitchFamily="18" charset="0"/>
                <a:ea typeface="BatangChe" pitchFamily="49" charset="-127"/>
              </a:rPr>
              <a:t>Подарков и букетиков </a:t>
            </a:r>
          </a:p>
          <a:p>
            <a:r>
              <a:rPr lang="ru-RU" sz="2800" b="1" dirty="0" smtClean="0">
                <a:latin typeface="Book Antiqua" pitchFamily="18" charset="0"/>
                <a:ea typeface="BatangChe" pitchFamily="49" charset="-127"/>
              </a:rPr>
              <a:t>И ласковых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  <a:ea typeface="BatangChe" pitchFamily="49" charset="-127"/>
              </a:rPr>
              <a:t>«Спасибо»</a:t>
            </a:r>
            <a:r>
              <a:rPr lang="ru-RU" sz="2800" b="1" dirty="0" smtClean="0">
                <a:latin typeface="Book Antiqua" pitchFamily="18" charset="0"/>
                <a:ea typeface="BatangChe" pitchFamily="49" charset="-127"/>
              </a:rPr>
              <a:t>!</a:t>
            </a:r>
            <a:endParaRPr lang="ru-RU" sz="2800" b="1" dirty="0">
              <a:latin typeface="Book Antiqua" pitchFamily="18" charset="0"/>
              <a:ea typeface="BatangChe" pitchFamily="49" charset="-127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7686" y="2500306"/>
            <a:ext cx="47863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Book Antiqua" pitchFamily="18" charset="0"/>
              </a:rPr>
              <a:t>Почему</a:t>
            </a:r>
            <a:r>
              <a:rPr lang="ru-RU" sz="2800" b="1" i="1" dirty="0" smtClean="0">
                <a:latin typeface="Book Antiqua" pitchFamily="18" charset="0"/>
              </a:rPr>
              <a:t> восьмого марта</a:t>
            </a:r>
          </a:p>
          <a:p>
            <a:r>
              <a:rPr lang="ru-RU" sz="2800" b="1" i="1" dirty="0" smtClean="0">
                <a:latin typeface="Book Antiqua" pitchFamily="18" charset="0"/>
              </a:rPr>
              <a:t>Солнце ярче светит?</a:t>
            </a:r>
          </a:p>
          <a:p>
            <a:r>
              <a:rPr lang="ru-RU" sz="2800" b="1" i="1" dirty="0" smtClean="0">
                <a:latin typeface="Book Antiqua" pitchFamily="18" charset="0"/>
              </a:rPr>
              <a:t>Потому что наша мама </a:t>
            </a:r>
          </a:p>
          <a:p>
            <a:r>
              <a:rPr lang="ru-RU" sz="2800" b="1" i="1" dirty="0" smtClean="0">
                <a:latin typeface="Book Antiqua" pitchFamily="18" charset="0"/>
              </a:rPr>
              <a:t>Лучше всех на свете!</a:t>
            </a:r>
          </a:p>
          <a:p>
            <a:endParaRPr lang="ru-RU" sz="2400" dirty="0" smtClean="0">
              <a:solidFill>
                <a:schemeClr val="tx2">
                  <a:lumMod val="50000"/>
                </a:schemeClr>
              </a:solidFill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4429132"/>
            <a:ext cx="57864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Book Antiqua" pitchFamily="18" charset="0"/>
              </a:rPr>
              <a:t>С</a:t>
            </a:r>
            <a:r>
              <a:rPr lang="ru-RU" sz="2800" b="1" i="1" dirty="0" smtClean="0">
                <a:solidFill>
                  <a:srgbClr val="C00000"/>
                </a:solidFill>
                <a:latin typeface="Book Antiqua" pitchFamily="18" charset="0"/>
              </a:rPr>
              <a:t>егодня</a:t>
            </a:r>
            <a:r>
              <a:rPr lang="ru-RU" sz="2800" b="1" i="1" dirty="0" smtClean="0">
                <a:latin typeface="Book Antiqua" pitchFamily="18" charset="0"/>
              </a:rPr>
              <a:t> мы подарим Вам</a:t>
            </a:r>
          </a:p>
          <a:p>
            <a:r>
              <a:rPr lang="ru-RU" sz="2800" b="1" i="1" dirty="0" smtClean="0">
                <a:latin typeface="Book Antiqua" pitchFamily="18" charset="0"/>
              </a:rPr>
              <a:t>Немало слов чудесных,</a:t>
            </a:r>
          </a:p>
          <a:p>
            <a:r>
              <a:rPr lang="ru-RU" sz="2800" b="1" i="1" dirty="0" smtClean="0">
                <a:latin typeface="Book Antiqua" pitchFamily="18" charset="0"/>
              </a:rPr>
              <a:t>Мы открываем праздник наш</a:t>
            </a:r>
          </a:p>
          <a:p>
            <a:r>
              <a:rPr lang="ru-RU" sz="2800" b="1" i="1" dirty="0" smtClean="0">
                <a:latin typeface="Book Antiqua" pitchFamily="18" charset="0"/>
              </a:rPr>
              <a:t>Красивой доброй песней!</a:t>
            </a:r>
            <a:endParaRPr lang="ru-RU" sz="2800" b="1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1484784"/>
            <a:ext cx="5688632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В данной части презентации друг за другом показываются фотографии детей, держащих в руках заранее нарисованные, портреты их мам.</a:t>
            </a:r>
          </a:p>
          <a:p>
            <a:r>
              <a:rPr lang="ru-RU" dirty="0" smtClean="0"/>
              <a:t>Это является главным сюрпризом и задумкой сценария.</a:t>
            </a:r>
            <a:endParaRPr lang="ru-RU" dirty="0"/>
          </a:p>
        </p:txBody>
      </p:sp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e (1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JunJun510-_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188640"/>
            <a:ext cx="78843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                                                      Слова песни </a:t>
            </a:r>
          </a:p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«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До</a:t>
            </a: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 чего у бабушки вкусные оладушки»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1412776"/>
            <a:ext cx="637220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/>
              <a:t>До чего у бабушки вкусные оладушки</a:t>
            </a:r>
          </a:p>
          <a:p>
            <a:r>
              <a:rPr lang="ru-RU" sz="2800" b="1" i="1" dirty="0" smtClean="0"/>
              <a:t>До чего у мамочки вкусные торты.</a:t>
            </a:r>
          </a:p>
          <a:p>
            <a:r>
              <a:rPr lang="ru-RU" sz="2800" b="1" i="1" dirty="0" smtClean="0"/>
              <a:t>И за это бабушке и за это мамочке</a:t>
            </a:r>
          </a:p>
          <a:p>
            <a:r>
              <a:rPr lang="ru-RU" sz="2800" b="1" i="1" dirty="0" smtClean="0"/>
              <a:t>Подарю я к празднику первые цветы.</a:t>
            </a:r>
            <a:endParaRPr lang="ru-RU" sz="2800" b="1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8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esennie-perevyortyshi-kratko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3140968"/>
            <a:ext cx="828091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chemeClr val="bg1">
                    <a:lumMod val="95000"/>
                  </a:schemeClr>
                </a:solidFill>
              </a:rPr>
              <a:t>…Нет не знают </a:t>
            </a:r>
            <a:r>
              <a:rPr lang="ru-RU" sz="4000" b="1" i="1" dirty="0" smtClean="0"/>
              <a:t>скуки</a:t>
            </a:r>
            <a:r>
              <a:rPr lang="ru-RU" sz="4000" b="1" i="1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ru-RU" sz="4000" b="1" i="1" dirty="0" smtClean="0"/>
              <a:t>бабушкины </a:t>
            </a:r>
            <a:r>
              <a:rPr lang="ru-RU" sz="4000" b="1" i="1" dirty="0" smtClean="0">
                <a:solidFill>
                  <a:schemeClr val="bg1">
                    <a:lumMod val="95000"/>
                  </a:schemeClr>
                </a:solidFill>
              </a:rPr>
              <a:t>руки</a:t>
            </a:r>
          </a:p>
          <a:p>
            <a:r>
              <a:rPr lang="ru-RU" sz="4000" i="1" dirty="0" smtClean="0">
                <a:solidFill>
                  <a:schemeClr val="bg1">
                    <a:lumMod val="95000"/>
                  </a:schemeClr>
                </a:solidFill>
              </a:rPr>
              <a:t>И не знает отдыха мамочка моя.</a:t>
            </a:r>
          </a:p>
          <a:p>
            <a:r>
              <a:rPr lang="ru-RU" sz="4000" i="1" dirty="0" smtClean="0">
                <a:solidFill>
                  <a:schemeClr val="bg1">
                    <a:lumMod val="95000"/>
                  </a:schemeClr>
                </a:solidFill>
              </a:rPr>
              <a:t>И за это бабушку и за это мамочку</a:t>
            </a:r>
          </a:p>
          <a:p>
            <a:r>
              <a:rPr lang="ru-RU" sz="4000" b="1" i="1" dirty="0" smtClean="0"/>
              <a:t>Больше всех на </a:t>
            </a:r>
            <a:r>
              <a:rPr lang="ru-RU" sz="4000" b="1" i="1" dirty="0" smtClean="0">
                <a:solidFill>
                  <a:schemeClr val="bg1"/>
                </a:solidFill>
              </a:rPr>
              <a:t>свете</a:t>
            </a:r>
            <a:r>
              <a:rPr lang="ru-RU" sz="4000" b="1" i="1" dirty="0" smtClean="0"/>
              <a:t> уважаю я.</a:t>
            </a:r>
            <a:endParaRPr lang="ru-RU" sz="4000" b="1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7422_Blossom-plant-Symbol-of-sprin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11960" y="908720"/>
            <a:ext cx="493204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/>
              <a:t>…С праздником весенним</a:t>
            </a:r>
          </a:p>
          <a:p>
            <a:r>
              <a:rPr lang="ru-RU" sz="3200" i="1" dirty="0" smtClean="0"/>
              <a:t>Мы вас поздравляем</a:t>
            </a:r>
          </a:p>
          <a:p>
            <a:r>
              <a:rPr lang="ru-RU" sz="3200" i="1" dirty="0" smtClean="0"/>
              <a:t>Песенку весеннюю мы поём для Вас</a:t>
            </a:r>
          </a:p>
          <a:p>
            <a:r>
              <a:rPr lang="ru-RU" sz="3200" i="1" dirty="0" smtClean="0"/>
              <a:t>Целый день послушными быть мы обещаем</a:t>
            </a:r>
          </a:p>
          <a:p>
            <a:r>
              <a:rPr lang="ru-RU" sz="3200" i="1" dirty="0" smtClean="0"/>
              <a:t>Потому что </a:t>
            </a:r>
            <a:r>
              <a:rPr lang="ru-RU" sz="3200" i="1" dirty="0" smtClean="0">
                <a:solidFill>
                  <a:schemeClr val="accent2">
                    <a:lumMod val="75000"/>
                  </a:schemeClr>
                </a:solidFill>
              </a:rPr>
              <a:t>очень</a:t>
            </a:r>
            <a:r>
              <a:rPr lang="ru-RU" sz="3200" i="1" dirty="0" smtClean="0"/>
              <a:t>, </a:t>
            </a:r>
            <a:r>
              <a:rPr lang="ru-RU" sz="3200" i="1" dirty="0" smtClean="0">
                <a:solidFill>
                  <a:schemeClr val="accent6">
                    <a:lumMod val="75000"/>
                  </a:schemeClr>
                </a:solidFill>
              </a:rPr>
              <a:t>очень</a:t>
            </a:r>
            <a:r>
              <a:rPr lang="ru-RU" sz="3200" i="1" dirty="0" smtClean="0"/>
              <a:t>, </a:t>
            </a:r>
            <a:r>
              <a:rPr lang="ru-RU" sz="3200" i="1" dirty="0" smtClean="0">
                <a:solidFill>
                  <a:srgbClr val="7030A0"/>
                </a:solidFill>
              </a:rPr>
              <a:t>очень </a:t>
            </a:r>
            <a:r>
              <a:rPr lang="ru-RU" sz="3200" i="1" dirty="0" smtClean="0"/>
              <a:t>любим Вас!</a:t>
            </a:r>
            <a:endParaRPr lang="ru-RU" sz="3200" i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nm5KVHywU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94267948_pozdravlenie-s-8-mart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500562" y="1571612"/>
            <a:ext cx="407196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</a:rPr>
              <a:t>Мамочка родная,</a:t>
            </a:r>
          </a:p>
          <a:p>
            <a:r>
              <a:rPr lang="ru-RU" sz="2400" b="1" i="1" dirty="0" smtClean="0">
                <a:solidFill>
                  <a:schemeClr val="bg2">
                    <a:lumMod val="10000"/>
                  </a:schemeClr>
                </a:solidFill>
                <a:latin typeface="Book Antiqua" pitchFamily="18" charset="0"/>
              </a:rPr>
              <a:t>Я тебя люблю!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Book Antiqua" pitchFamily="18" charset="0"/>
              </a:rPr>
              <a:t>Все цветы весенние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Book Antiqua" pitchFamily="18" charset="0"/>
              </a:rPr>
              <a:t>Тебе я подарю!</a:t>
            </a:r>
          </a:p>
          <a:p>
            <a:r>
              <a:rPr lang="ru-RU" sz="2400" b="1" i="1" dirty="0" smtClean="0">
                <a:latin typeface="Book Antiqua" pitchFamily="18" charset="0"/>
              </a:rPr>
              <a:t>Пусть солнце улыбается,</a:t>
            </a:r>
          </a:p>
          <a:p>
            <a:r>
              <a:rPr lang="ru-RU" sz="2400" b="1" i="1" dirty="0" smtClean="0">
                <a:latin typeface="Book Antiqua" pitchFamily="18" charset="0"/>
              </a:rPr>
              <a:t>Глядя с высоты,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Book Antiqua" pitchFamily="18" charset="0"/>
              </a:rPr>
              <a:t>Как же это здорово, </a:t>
            </a:r>
          </a:p>
          <a:p>
            <a:r>
              <a:rPr lang="ru-RU" sz="2400" b="1" i="1" dirty="0" smtClean="0">
                <a:solidFill>
                  <a:schemeClr val="bg1"/>
                </a:solidFill>
                <a:latin typeface="Book Antiqua" pitchFamily="18" charset="0"/>
              </a:rPr>
              <a:t>Что у меня есть ты!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Как же это здорово,</a:t>
            </a:r>
          </a:p>
          <a:p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Что у меня есть ты!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43174" y="571480"/>
            <a:ext cx="59293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Book Antiqua" pitchFamily="18" charset="0"/>
              </a:rPr>
              <a:t>Слова песни </a:t>
            </a:r>
            <a:r>
              <a:rPr lang="ru-RU" sz="2800" b="1" i="1" dirty="0" smtClean="0">
                <a:solidFill>
                  <a:srgbClr val="C00000"/>
                </a:solidFill>
                <a:latin typeface="Book Antiqua" pitchFamily="18" charset="0"/>
              </a:rPr>
              <a:t>«МАМИНА УЛЫБКА»</a:t>
            </a:r>
          </a:p>
          <a:p>
            <a:r>
              <a:rPr lang="ru-RU" sz="1600" i="1" dirty="0" smtClean="0">
                <a:solidFill>
                  <a:schemeClr val="bg1"/>
                </a:solidFill>
                <a:latin typeface="Book Antiqua" pitchFamily="18" charset="0"/>
              </a:rPr>
              <a:t>                              (Слова и музыка: Женя </a:t>
            </a:r>
            <a:r>
              <a:rPr lang="ru-RU" sz="1600" i="1" dirty="0" err="1" smtClean="0">
                <a:solidFill>
                  <a:schemeClr val="bg1"/>
                </a:solidFill>
                <a:latin typeface="Book Antiqua" pitchFamily="18" charset="0"/>
              </a:rPr>
              <a:t>Цыбров</a:t>
            </a:r>
            <a:r>
              <a:rPr lang="ru-RU" sz="1600" i="1" dirty="0" smtClean="0">
                <a:solidFill>
                  <a:schemeClr val="bg1"/>
                </a:solidFill>
                <a:latin typeface="Book Antiqua" pitchFamily="18" charset="0"/>
              </a:rPr>
              <a:t>)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7000"/>
                            </p:stCondLst>
                            <p:childTnLst>
                              <p:par>
                                <p:cTn id="1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8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0"/>
                            </p:stCondLst>
                            <p:childTnLst>
                              <p:par>
                                <p:cTn id="3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000"/>
                            </p:stCondLst>
                            <p:childTnLst>
                              <p:par>
                                <p:cTn id="5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4000"/>
                            </p:stCondLst>
                            <p:childTnLst>
                              <p:par>
                                <p:cTn id="5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5000"/>
                            </p:stCondLst>
                            <p:childTnLst>
                              <p:par>
                                <p:cTn id="6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m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500042"/>
            <a:ext cx="4214842" cy="5334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i="1" dirty="0" smtClean="0">
                <a:solidFill>
                  <a:srgbClr val="FFFF00"/>
                </a:solidFill>
                <a:latin typeface="Book Antiqua" pitchFamily="18" charset="0"/>
              </a:rPr>
              <a:t>ПРИПЕВ:</a:t>
            </a:r>
          </a:p>
          <a:p>
            <a:endParaRPr lang="ru-RU" sz="2800" dirty="0" smtClean="0">
              <a:latin typeface="Book Antiqua" pitchFamily="18" charset="0"/>
            </a:endParaRPr>
          </a:p>
          <a:p>
            <a:r>
              <a:rPr lang="ru-RU" sz="2800" i="1" dirty="0" smtClean="0">
                <a:solidFill>
                  <a:schemeClr val="bg1"/>
                </a:solidFill>
                <a:latin typeface="Book Antiqua" pitchFamily="18" charset="0"/>
              </a:rPr>
              <a:t>Мамина улыбка,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Book Antiqua" pitchFamily="18" charset="0"/>
              </a:rPr>
              <a:t>Вносит счастье в дом.</a:t>
            </a:r>
          </a:p>
          <a:p>
            <a:r>
              <a:rPr lang="ru-RU" sz="2800" i="1" dirty="0" smtClean="0">
                <a:latin typeface="Book Antiqua" pitchFamily="18" charset="0"/>
              </a:rPr>
              <a:t>Мамина улыбка мне нужна во всём.</a:t>
            </a:r>
          </a:p>
          <a:p>
            <a:r>
              <a:rPr lang="ru-RU" sz="2800" i="1" dirty="0" smtClean="0">
                <a:solidFill>
                  <a:schemeClr val="bg1"/>
                </a:solidFill>
                <a:latin typeface="Book Antiqua" pitchFamily="18" charset="0"/>
              </a:rPr>
              <a:t>Мамину улыбку я всем подарю,</a:t>
            </a:r>
          </a:p>
          <a:p>
            <a:r>
              <a:rPr lang="ru-RU" sz="2800" i="1" dirty="0" smtClean="0">
                <a:latin typeface="Book Antiqua" pitchFamily="18" charset="0"/>
              </a:rPr>
              <a:t>Мамочка родная,</a:t>
            </a:r>
          </a:p>
          <a:p>
            <a:r>
              <a:rPr lang="ru-RU" sz="2800" i="1" dirty="0" smtClean="0">
                <a:latin typeface="Book Antiqua" pitchFamily="18" charset="0"/>
              </a:rPr>
              <a:t>Я тебя люблю!</a:t>
            </a:r>
          </a:p>
          <a:p>
            <a:r>
              <a:rPr lang="ru-RU" sz="2800" i="1" dirty="0" smtClean="0">
                <a:latin typeface="Book Antiqua" pitchFamily="18" charset="0"/>
              </a:rPr>
              <a:t>Мамочка родная,</a:t>
            </a:r>
          </a:p>
          <a:p>
            <a:r>
              <a:rPr lang="ru-RU" sz="2800" i="1" dirty="0" smtClean="0">
                <a:latin typeface="Book Antiqua" pitchFamily="18" charset="0"/>
              </a:rPr>
              <a:t>Я тебя люблю!</a:t>
            </a:r>
            <a:endParaRPr lang="ru-RU" sz="2800" i="1" dirty="0"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6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ебенок-620x33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642918"/>
            <a:ext cx="821537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…</a:t>
            </a:r>
            <a:r>
              <a:rPr lang="ru-RU" sz="3600" i="1" dirty="0" smtClean="0">
                <a:solidFill>
                  <a:schemeClr val="bg1"/>
                </a:solidFill>
                <a:latin typeface="Book Antiqua" pitchFamily="18" charset="0"/>
              </a:rPr>
              <a:t>Нет на свете лучше </a:t>
            </a:r>
          </a:p>
          <a:p>
            <a:r>
              <a:rPr lang="ru-RU" sz="3600" i="1" dirty="0" smtClean="0">
                <a:solidFill>
                  <a:schemeClr val="bg1"/>
                </a:solidFill>
                <a:latin typeface="Book Antiqua" pitchFamily="18" charset="0"/>
              </a:rPr>
              <a:t>И милее глаз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Book Antiqua" pitchFamily="18" charset="0"/>
              </a:rPr>
              <a:t>Мама всех красивее,</a:t>
            </a:r>
          </a:p>
          <a:p>
            <a:r>
              <a:rPr lang="ru-RU" sz="3600" i="1" dirty="0" smtClean="0">
                <a:solidFill>
                  <a:srgbClr val="C00000"/>
                </a:solidFill>
                <a:latin typeface="Book Antiqua" pitchFamily="18" charset="0"/>
              </a:rPr>
              <a:t>Скажу я без прикрас!</a:t>
            </a:r>
          </a:p>
          <a:p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И без тебя мне , мамочка,</a:t>
            </a:r>
          </a:p>
          <a:p>
            <a:r>
              <a:rPr lang="ru-RU" sz="3600" i="1" dirty="0" smtClean="0">
                <a:solidFill>
                  <a:schemeClr val="accent3">
                    <a:lumMod val="75000"/>
                  </a:schemeClr>
                </a:solidFill>
                <a:latin typeface="Book Antiqua" pitchFamily="18" charset="0"/>
              </a:rPr>
              <a:t>Не прожить и дня.</a:t>
            </a:r>
          </a:p>
          <a:p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Как же это здорово,</a:t>
            </a:r>
          </a:p>
          <a:p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Что ты есть у меня!</a:t>
            </a:r>
          </a:p>
          <a:p>
            <a:r>
              <a:rPr lang="ru-RU" sz="3600" i="1" dirty="0" smtClean="0">
                <a:solidFill>
                  <a:schemeClr val="bg1">
                    <a:lumMod val="95000"/>
                  </a:schemeClr>
                </a:solidFill>
                <a:latin typeface="Book Antiqua" pitchFamily="18" charset="0"/>
              </a:rPr>
              <a:t>Как же это здорово, что ты есть у меня!</a:t>
            </a:r>
            <a:endParaRPr lang="ru-RU" sz="3600" i="1" dirty="0">
              <a:solidFill>
                <a:schemeClr val="bg1">
                  <a:lumMod val="95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0"/>
                            </p:stCondLst>
                            <p:childTnLst>
                              <p:par>
                                <p:cTn id="6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276743-Красивый-букет-весенних-цветов-на-белом-фоне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3571876"/>
            <a:ext cx="5429256" cy="32861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3438" y="0"/>
            <a:ext cx="414340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Book Antiqua" pitchFamily="18" charset="0"/>
              </a:rPr>
              <a:t>ПРИПЕВ:</a:t>
            </a:r>
          </a:p>
          <a:p>
            <a:pPr algn="ctr"/>
            <a:endParaRPr lang="ru-RU" sz="2400" i="1" dirty="0" smtClean="0">
              <a:latin typeface="Book Antiqua" pitchFamily="18" charset="0"/>
            </a:endParaRPr>
          </a:p>
          <a:p>
            <a:r>
              <a:rPr lang="ru-RU" sz="2400" b="1" i="1" dirty="0" smtClean="0">
                <a:solidFill>
                  <a:schemeClr val="tx2">
                    <a:lumMod val="50000"/>
                  </a:schemeClr>
                </a:solidFill>
                <a:latin typeface="Book Antiqua" pitchFamily="18" charset="0"/>
              </a:rPr>
              <a:t>Мамина улыбка, вносит счастье в дом.</a:t>
            </a:r>
          </a:p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Мамина улыбка, мне нужна во всём!</a:t>
            </a:r>
          </a:p>
          <a:p>
            <a:r>
              <a:rPr lang="ru-RU" sz="2400" b="1" i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Мамину улыбку  я всем подарю,</a:t>
            </a:r>
          </a:p>
          <a:p>
            <a:r>
              <a:rPr lang="ru-RU" sz="24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 Antiqua" pitchFamily="18" charset="0"/>
              </a:rPr>
              <a:t>Мамочка родная, я тебя люблю!</a:t>
            </a:r>
          </a:p>
          <a:p>
            <a:r>
              <a:rPr lang="ru-RU" sz="2400" b="1" i="1" dirty="0" smtClean="0">
                <a:solidFill>
                  <a:srgbClr val="00B050"/>
                </a:solidFill>
                <a:latin typeface="Book Antiqua" pitchFamily="18" charset="0"/>
              </a:rPr>
              <a:t>Мамочка родная, я тебя люблю!</a:t>
            </a:r>
            <a:endParaRPr lang="ru-RU" sz="2400" b="1" i="1" dirty="0">
              <a:solidFill>
                <a:srgbClr val="00B050"/>
              </a:solidFill>
              <a:latin typeface="Book Antiqua" pitchFamily="18" charset="0"/>
            </a:endParaRPr>
          </a:p>
        </p:txBody>
      </p:sp>
      <p:pic>
        <p:nvPicPr>
          <p:cNvPr id="4" name="Рисунок 3" descr="668224f6db52f4f91186716ade41ece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34" y="714356"/>
            <a:ext cx="3786214" cy="2714644"/>
          </a:xfrm>
          <a:prstGeom prst="rect">
            <a:avLst/>
          </a:prstGeom>
        </p:spPr>
      </p:pic>
      <p:pic>
        <p:nvPicPr>
          <p:cNvPr id="5" name="Рисунок 4" descr="3b423c77c874588d043c7e2e2995611c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86446" y="4357694"/>
            <a:ext cx="3071834" cy="2214578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7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accel="100000" fill="hold">
                                          <p:stCondLst>
                                            <p:cond delay="27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8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0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1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2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4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7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8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2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4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45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46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8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0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2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667562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7158" y="428604"/>
            <a:ext cx="507209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  <a:latin typeface="Book Antiqua" pitchFamily="18" charset="0"/>
              </a:rPr>
              <a:t>…</a:t>
            </a:r>
            <a:r>
              <a:rPr lang="ru-RU" sz="4000" b="1" i="1" dirty="0" smtClean="0">
                <a:solidFill>
                  <a:schemeClr val="bg1"/>
                </a:solidFill>
                <a:latin typeface="Book Antiqua" pitchFamily="18" charset="0"/>
              </a:rPr>
              <a:t>Первые</a:t>
            </a:r>
            <a:r>
              <a:rPr lang="ru-RU" sz="3200" b="1" i="1" dirty="0" smtClean="0">
                <a:latin typeface="Book Antiqua" pitchFamily="18" charset="0"/>
              </a:rPr>
              <a:t> подснежники</a:t>
            </a:r>
          </a:p>
          <a:p>
            <a:r>
              <a:rPr lang="ru-RU" sz="3200" b="1" i="1" dirty="0" smtClean="0">
                <a:latin typeface="Book Antiqua" pitchFamily="18" charset="0"/>
              </a:rPr>
              <a:t>Я тебе дарю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Book Antiqua" pitchFamily="18" charset="0"/>
              </a:rPr>
              <a:t>Руки твои ласковые </a:t>
            </a:r>
          </a:p>
          <a:p>
            <a:r>
              <a:rPr lang="ru-RU" sz="3200" b="1" i="1" dirty="0" smtClean="0">
                <a:solidFill>
                  <a:schemeClr val="tx2"/>
                </a:solidFill>
                <a:latin typeface="Book Antiqua" pitchFamily="18" charset="0"/>
              </a:rPr>
              <a:t>Очень я люблю.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</a:rPr>
              <a:t>Ну как же это здорово,</a:t>
            </a:r>
          </a:p>
          <a:p>
            <a:r>
              <a:rPr lang="ru-RU" sz="3200" b="1" i="1" dirty="0" smtClean="0">
                <a:solidFill>
                  <a:srgbClr val="C00000"/>
                </a:solidFill>
                <a:latin typeface="Book Antiqua" pitchFamily="18" charset="0"/>
              </a:rPr>
              <a:t>Что ты есть у меня.</a:t>
            </a:r>
          </a:p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Добрая и нежная</a:t>
            </a:r>
          </a:p>
          <a:p>
            <a:r>
              <a:rPr lang="ru-RU" sz="3200" b="1" i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Мамочка моя!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Book Antiqua" pitchFamily="18" charset="0"/>
              </a:rPr>
              <a:t>Добрая и нежная </a:t>
            </a:r>
          </a:p>
          <a:p>
            <a:r>
              <a:rPr lang="ru-RU" sz="3200" b="1" i="1" dirty="0" smtClean="0">
                <a:solidFill>
                  <a:schemeClr val="bg1"/>
                </a:solidFill>
                <a:latin typeface="Book Antiqua" pitchFamily="18" charset="0"/>
              </a:rPr>
              <a:t>Мамочка моя!</a:t>
            </a:r>
          </a:p>
          <a:p>
            <a:endParaRPr lang="ru-RU" sz="28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4000"/>
                            </p:stCondLst>
                            <p:childTnLst>
                              <p:par>
                                <p:cTn id="4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6000"/>
                            </p:stCondLst>
                            <p:childTnLst>
                              <p:par>
                                <p:cTn id="5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8000"/>
                            </p:stCondLst>
                            <p:childTnLst>
                              <p:par>
                                <p:cTn id="59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-днем-матери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285728"/>
            <a:ext cx="5286380" cy="62865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29256" y="500042"/>
            <a:ext cx="342902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Book Antiqua" pitchFamily="18" charset="0"/>
              </a:rPr>
              <a:t>Припев:</a:t>
            </a:r>
          </a:p>
          <a:p>
            <a:pPr algn="ctr"/>
            <a:endParaRPr lang="ru-RU" sz="2800" b="1" dirty="0" smtClean="0">
              <a:latin typeface="Book Antiqua" pitchFamily="18" charset="0"/>
            </a:endParaRPr>
          </a:p>
          <a:p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Мамина улыбка,</a:t>
            </a:r>
          </a:p>
          <a:p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Book Antiqua" pitchFamily="18" charset="0"/>
              </a:rPr>
              <a:t>Вносит счастье в дом.</a:t>
            </a:r>
          </a:p>
          <a:p>
            <a:r>
              <a:rPr lang="ru-RU" sz="2800" b="1" i="1" dirty="0" smtClean="0">
                <a:solidFill>
                  <a:schemeClr val="accent4">
                    <a:lumMod val="50000"/>
                  </a:schemeClr>
                </a:solidFill>
                <a:latin typeface="Book Antiqua" pitchFamily="18" charset="0"/>
              </a:rPr>
              <a:t>Мамина улыбка мне нужна во всём.</a:t>
            </a:r>
          </a:p>
          <a:p>
            <a:r>
              <a:rPr lang="ru-RU" sz="2800" b="1" i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Мамину улыбку я всем подарю,</a:t>
            </a:r>
          </a:p>
          <a:p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 Antiqua" pitchFamily="18" charset="0"/>
              </a:rPr>
              <a:t>Мамочка родная,</a:t>
            </a:r>
          </a:p>
          <a:p>
            <a:r>
              <a:rPr lang="ru-RU" sz="2800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 Antiqua" pitchFamily="18" charset="0"/>
              </a:rPr>
              <a:t>Я тебя люблю!</a:t>
            </a: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Мамочка родная,</a:t>
            </a:r>
          </a:p>
          <a:p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Book Antiqua" pitchFamily="18" charset="0"/>
              </a:rPr>
              <a:t>Я тебя люблю!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250"/>
                            </p:stCondLst>
                            <p:childTnLst>
                              <p:par>
                                <p:cTn id="2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7250"/>
                            </p:stCondLst>
                            <p:childTnLst>
                              <p:par>
                                <p:cTn id="37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3500"/>
                            </p:stCondLst>
                            <p:childTnLst>
                              <p:par>
                                <p:cTn id="4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7250"/>
                            </p:stCondLst>
                            <p:childTnLst>
                              <p:par>
                                <p:cTn id="53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0250"/>
                            </p:stCondLst>
                            <p:childTnLst>
                              <p:par>
                                <p:cTn id="61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6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4000"/>
                            </p:stCondLst>
                            <p:childTnLst>
                              <p:par>
                                <p:cTn id="69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1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pic1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0"/>
            <a:ext cx="6495504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</TotalTime>
  <Words>520</Words>
  <Application>Microsoft Office PowerPoint</Application>
  <PresentationFormat>Экран (4:3)</PresentationFormat>
  <Paragraphs>107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Музыка</dc:creator>
  <cp:lastModifiedBy>MASHINA</cp:lastModifiedBy>
  <cp:revision>52</cp:revision>
  <dcterms:created xsi:type="dcterms:W3CDTF">2002-01-10T10:13:45Z</dcterms:created>
  <dcterms:modified xsi:type="dcterms:W3CDTF">2018-03-25T10:52:32Z</dcterms:modified>
</cp:coreProperties>
</file>