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8"/>
  </p:notesMasterIdLst>
  <p:handoutMasterIdLst>
    <p:handoutMasterId r:id="rId19"/>
  </p:handoutMasterIdLst>
  <p:sldIdLst>
    <p:sldId id="292" r:id="rId2"/>
    <p:sldId id="258" r:id="rId3"/>
    <p:sldId id="261" r:id="rId4"/>
    <p:sldId id="282" r:id="rId5"/>
    <p:sldId id="260" r:id="rId6"/>
    <p:sldId id="262" r:id="rId7"/>
    <p:sldId id="284" r:id="rId8"/>
    <p:sldId id="285" r:id="rId9"/>
    <p:sldId id="264" r:id="rId10"/>
    <p:sldId id="272" r:id="rId11"/>
    <p:sldId id="286" r:id="rId12"/>
    <p:sldId id="274" r:id="rId13"/>
    <p:sldId id="276" r:id="rId14"/>
    <p:sldId id="277" r:id="rId15"/>
    <p:sldId id="291" r:id="rId16"/>
    <p:sldId id="28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2" autoAdjust="0"/>
    <p:restoredTop sz="94660"/>
  </p:normalViewPr>
  <p:slideViewPr>
    <p:cSldViewPr>
      <p:cViewPr varScale="1">
        <p:scale>
          <a:sx n="67" d="100"/>
          <a:sy n="67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23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9335B02-3C6E-416D-B2EE-FF2971B93384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BB6B61-F917-4C59-88F0-E095DA5F0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0E2E4B-1E8C-4665-B193-A4FCC990E72E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2000822-8AB8-4ECA-8273-84553958C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968B89-97E1-4860-89A6-D205AE80BE5E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261" y="269"/>
            <a:chExt cx="5238" cy="2742"/>
          </a:xfrm>
        </p:grpSpPr>
        <p:pic>
          <p:nvPicPr>
            <p:cNvPr id="6" name="Скругленный прямоугольник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81" y="291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5403CA-2BD8-46E0-8EF6-3205ADCA1B43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0699C7-79C7-4363-B8C4-ED7F81AC1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3FBEAD-3D16-4858-9DCE-74E8A73C0149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B754DE-C32B-4946-B71B-AAC84542C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EDBB21-4972-4907-AAAF-9A2D743C5F1B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C2079A-7648-4836-83D8-2FFB3BD25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" name="Дата 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89CC93A-BD3D-4243-B4FE-3056FCEDD505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14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8911829-39F7-4C7C-BD89-8802719D9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КОСТРОМА</a:t>
            </a:r>
          </a:p>
        </p:txBody>
      </p:sp>
      <p:pic>
        <p:nvPicPr>
          <p:cNvPr id="7170" name="Picture 4" descr="20150217_145952"/>
          <p:cNvPicPr>
            <a:picLocks noChangeAspect="1" noChangeArrowheads="1"/>
          </p:cNvPicPr>
          <p:nvPr/>
        </p:nvPicPr>
        <p:blipFill>
          <a:blip r:embed="rId2"/>
          <a:srcRect l="35243" t="68011" r="9525" b="12457"/>
          <a:stretch>
            <a:fillRect/>
          </a:stretch>
        </p:blipFill>
        <p:spPr bwMode="auto">
          <a:xfrm>
            <a:off x="2339975" y="1125538"/>
            <a:ext cx="4678363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9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pic>
        <p:nvPicPr>
          <p:cNvPr id="7172" name="Picture 6" descr="Барбацуца - твой виртуальный дом Форум Invision Power Board"/>
          <p:cNvPicPr>
            <a:picLocks noChangeAspect="1" noChangeArrowheads="1"/>
          </p:cNvPicPr>
          <p:nvPr/>
        </p:nvPicPr>
        <p:blipFill>
          <a:blip r:embed="rId3"/>
          <a:srcRect t="7155" b="7874"/>
          <a:stretch>
            <a:fillRect/>
          </a:stretch>
        </p:blipFill>
        <p:spPr bwMode="auto">
          <a:xfrm>
            <a:off x="4716463" y="4005263"/>
            <a:ext cx="34988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Ярмарки Костромской губерн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860800"/>
            <a:ext cx="3025775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539750" y="404813"/>
            <a:ext cx="8183563" cy="7921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МОСКВА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183562" cy="4187825"/>
          </a:xfrm>
        </p:spPr>
        <p:txBody>
          <a:bodyPr/>
          <a:lstStyle/>
          <a:p>
            <a:pPr eaLnBrk="1" hangingPunct="1"/>
            <a:endParaRPr lang="ru-RU" smtClean="0">
              <a:latin typeface="Verdana" pitchFamily="34" charset="0"/>
            </a:endParaRPr>
          </a:p>
        </p:txBody>
      </p:sp>
      <p:pic>
        <p:nvPicPr>
          <p:cNvPr id="16387" name="Picture 4" descr="Украинский чиновник: Может, Россия и старший брат, но мы же не иванушки-дурачки :: Last24Inf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268413"/>
            <a:ext cx="3313112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Скачивание изображения: акварель, карандаш, уголь 33161 / Разрешение: original / Раздел: Город / HallPic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005263"/>
            <a:ext cx="3841750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Verdana" pitchFamily="34" charset="0"/>
            </a:endParaRPr>
          </a:p>
        </p:txBody>
      </p:sp>
      <p:pic>
        <p:nvPicPr>
          <p:cNvPr id="17411" name="Picture 5" descr="павлопосадский платок, белый, большой на сайте Всё Клёв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620713"/>
            <a:ext cx="23018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Духовный смысл народной игрушки: волчок, погремушка, мячик, матрешка. 3 заключительная часть. Воскресная шко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429000"/>
            <a:ext cx="26416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7" descr="Avtogvaramiya - альбом &quot;Жостовские подносы&quot; на Яндекс.Фотка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05263"/>
            <a:ext cx="3409950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1" descr="Купить гжель гжель купить - Коллекция рефератов по биологии,…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3350" y="765175"/>
            <a:ext cx="2436813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5013325"/>
            <a:ext cx="8183562" cy="10525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  <a:latin typeface="+mj-lt"/>
            </a:endParaRPr>
          </a:p>
        </p:txBody>
      </p:sp>
      <p:pic>
        <p:nvPicPr>
          <p:cNvPr id="18434" name="Picture 4" descr="20150217_1514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205038"/>
            <a:ext cx="489267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зим костюм Московской губерн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774700"/>
            <a:ext cx="2744787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54927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БАШКОРТОСТАН</a:t>
            </a:r>
          </a:p>
        </p:txBody>
      </p:sp>
      <p:pic>
        <p:nvPicPr>
          <p:cNvPr id="20482" name="Picture 13" descr="Сусанин / Дни Башкирской культуры пройдут в Татарста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1439863"/>
            <a:ext cx="3024187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5" descr="Активный отдых в Башкир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149725"/>
            <a:ext cx="3713163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20150217_1526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787775"/>
            <a:ext cx="30988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20150217_1524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268413"/>
            <a:ext cx="21367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  <a:latin typeface="Verdana" pitchFamily="34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>
              <a:latin typeface="Verdana" pitchFamily="34" charset="0"/>
            </a:endParaRPr>
          </a:p>
        </p:txBody>
      </p:sp>
      <p:pic>
        <p:nvPicPr>
          <p:cNvPr id="21507" name="Picture 4" descr="Башкирский празднич к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620713"/>
            <a:ext cx="2771775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БАШКИРСКИЙ НАЦИОНАЛЬНЫЙ КОСТЮМ - Культура народов Башкортостан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722438"/>
            <a:ext cx="4103688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ОСЕТИЯ</a:t>
            </a:r>
          </a:p>
        </p:txBody>
      </p:sp>
      <p:pic>
        <p:nvPicPr>
          <p:cNvPr id="22531" name="Picture 3" descr="F:\журнал\20150217_153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484313"/>
            <a:ext cx="2863850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Скачать сборник фотографий природы Северной Осетии torrent - Torrents.DataHu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765175"/>
            <a:ext cx="3313112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3500438"/>
            <a:ext cx="28987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013325"/>
            <a:ext cx="8183563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Verdana" pitchFamily="34" charset="0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25538"/>
            <a:ext cx="2781300" cy="497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0" descr="Lenta.ru: Россия: Чеченскую эстраду приведут в соответствие с вайнахской культур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412875"/>
            <a:ext cx="4321175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5013325"/>
            <a:ext cx="8183562" cy="10525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  <a:latin typeface="+mj-lt"/>
            </a:endParaRPr>
          </a:p>
        </p:txBody>
      </p:sp>
      <p:pic>
        <p:nvPicPr>
          <p:cNvPr id="8194" name="Picture 2" descr="Для модниц тут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981075"/>
            <a:ext cx="253841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F:\куклы\20150217_12521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68413" y="1185863"/>
            <a:ext cx="2527300" cy="4294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95288" y="260350"/>
            <a:ext cx="8183562" cy="7921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ВОЛОГДА</a:t>
            </a:r>
          </a:p>
        </p:txBody>
      </p:sp>
      <p:pic>
        <p:nvPicPr>
          <p:cNvPr id="9218" name="Picture 8" descr="В Вологде-где-где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25538"/>
            <a:ext cx="3673475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" descr="Фото: Природа. Федор Кованский. Природа - Фото и фотограф на Расфокус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196975"/>
            <a:ext cx="3457575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 descr="20150217_1506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076700"/>
            <a:ext cx="3671887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5013325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Verdana" pitchFamily="34" charset="0"/>
            </a:endParaRPr>
          </a:p>
        </p:txBody>
      </p:sp>
      <p:pic>
        <p:nvPicPr>
          <p:cNvPr id="10243" name="Picture 5" descr="Овальная салфетка 66/38 Вологодское кружево - елецкое кружево,кружево на коклюш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36734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вологодское Записи в рубрике вологодское Дневник ЯблочноеПюр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620713"/>
            <a:ext cx="2881312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1" descr="&quot;Вологодское масло&quot; - фото, когда смотреть по ТВ - Яндекс.Телепрограмм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3338513"/>
            <a:ext cx="2879725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5013325"/>
            <a:ext cx="8183562" cy="10525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  <a:latin typeface="+mj-lt"/>
            </a:endParaRPr>
          </a:p>
        </p:txBody>
      </p:sp>
      <p:pic>
        <p:nvPicPr>
          <p:cNvPr id="11266" name="Picture 2" descr="F:\куклы\летний Вологодский костю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2720975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 descr="20150217_1507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9313" y="1484313"/>
            <a:ext cx="3279775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68313" y="333375"/>
            <a:ext cx="8183562" cy="7921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АРХАНГЕЛЬСК</a:t>
            </a:r>
          </a:p>
        </p:txBody>
      </p:sp>
      <p:pic>
        <p:nvPicPr>
          <p:cNvPr id="12290" name="Picture 4" descr="Северный филиал ПИНРО в Архангельске закончил летние работы сезона 2012 г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3889375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 descr="20150217_1508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789363"/>
            <a:ext cx="3529012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pic>
        <p:nvPicPr>
          <p:cNvPr id="13314" name="Picture 5" descr="Web-архив &quot;Следы времен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836613"/>
            <a:ext cx="3471863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7" descr="&quot;У моря Белого Студёного&quot; - Туры из Архангельск, экскурсии Архангельск, путевки, горящие туры Архангельск, автобусные туры Арха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6725" y="658813"/>
            <a:ext cx="162242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Под Архангельском появился Музей коров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860800"/>
            <a:ext cx="30241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Verdana" pitchFamily="34" charset="0"/>
            </a:endParaRPr>
          </a:p>
        </p:txBody>
      </p:sp>
      <p:pic>
        <p:nvPicPr>
          <p:cNvPr id="14339" name="Picture 7" descr="Календарик - в этот день Золото Уссурий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00213"/>
            <a:ext cx="272573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Тег Quacquarelli Symonds РИА Ново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989138"/>
            <a:ext cx="47053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  <a:latin typeface="+mj-lt"/>
            </a:endParaRPr>
          </a:p>
        </p:txBody>
      </p:sp>
      <p:pic>
        <p:nvPicPr>
          <p:cNvPr id="15362" name="Picture 2" descr="F:\куклы\зимний костюм Архангельской губерн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800" y="908050"/>
            <a:ext cx="2655888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Национальные костюмы и орнаменты - Рукоделие - Фору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765175"/>
            <a:ext cx="2641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302</TotalTime>
  <Words>7</Words>
  <Application>Microsoft Office PowerPoint</Application>
  <PresentationFormat>Экран (4:3)</PresentationFormat>
  <Paragraphs>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Wingdings 2</vt:lpstr>
      <vt:lpstr>Verdana</vt:lpstr>
      <vt:lpstr>Calibri</vt:lpstr>
      <vt:lpstr>Times New Roman</vt:lpstr>
      <vt:lpstr>Аспект</vt:lpstr>
      <vt:lpstr>Аспект</vt:lpstr>
      <vt:lpstr>Аспект</vt:lpstr>
      <vt:lpstr>Аспект</vt:lpstr>
      <vt:lpstr>Слайд 1</vt:lpstr>
      <vt:lpstr>Слайд 2</vt:lpstr>
      <vt:lpstr>ВОЛОГДА</vt:lpstr>
      <vt:lpstr>Слайд 4</vt:lpstr>
      <vt:lpstr>Слайд 5</vt:lpstr>
      <vt:lpstr>АРХАНГЕЛЬСК</vt:lpstr>
      <vt:lpstr>Слайд 7</vt:lpstr>
      <vt:lpstr>Слайд 8</vt:lpstr>
      <vt:lpstr>Слайд 9</vt:lpstr>
      <vt:lpstr>МОСКВА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Воробьева Л.В.</cp:lastModifiedBy>
  <cp:revision>24</cp:revision>
  <dcterms:modified xsi:type="dcterms:W3CDTF">2018-03-25T11:03:54Z</dcterms:modified>
</cp:coreProperties>
</file>