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61" r:id="rId4"/>
    <p:sldId id="264" r:id="rId5"/>
    <p:sldId id="258" r:id="rId6"/>
    <p:sldId id="265" r:id="rId7"/>
    <p:sldId id="259" r:id="rId8"/>
    <p:sldId id="260" r:id="rId9"/>
    <p:sldId id="262" r:id="rId10"/>
    <p:sldId id="266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6" autoAdjust="0"/>
    <p:restoredTop sz="94660"/>
  </p:normalViewPr>
  <p:slideViewPr>
    <p:cSldViewPr>
      <p:cViewPr>
        <p:scale>
          <a:sx n="45" d="100"/>
          <a:sy n="45" d="100"/>
        </p:scale>
        <p:origin x="-11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4AF3F-9EC6-4266-9E6E-E5F30A60F63F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804B2-6336-46E8-A213-D8591F74FE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398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804B2-6336-46E8-A213-D8591F74FE7D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72400" cy="1281385"/>
          </a:xfrm>
        </p:spPr>
        <p:txBody>
          <a:bodyPr/>
          <a:lstStyle/>
          <a:p>
            <a:r>
              <a:rPr lang="ru-RU" sz="7200" dirty="0" smtClean="0">
                <a:solidFill>
                  <a:srgbClr val="FFFF00"/>
                </a:solidFill>
              </a:rPr>
              <a:t>Фитнес аэробика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980728"/>
            <a:ext cx="6400800" cy="1752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Урок №  8</a:t>
            </a:r>
            <a:endParaRPr lang="ru-RU" sz="4400" dirty="0">
              <a:solidFill>
                <a:srgbClr val="FFFF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1736840"/>
      </p:ext>
    </p:extLst>
  </p:cSld>
  <p:clrMapOvr>
    <a:masterClrMapping/>
  </p:clrMapOvr>
  <p:transition advTm="2057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845" y="-243408"/>
            <a:ext cx="8229600" cy="1143000"/>
          </a:xfrm>
        </p:spPr>
        <p:txBody>
          <a:bodyPr/>
          <a:lstStyle/>
          <a:p>
            <a:r>
              <a:rPr lang="ru-RU" dirty="0" smtClean="0"/>
              <a:t>Основная часть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 а теперь когда мы повторили уже знаковые нам шаги, вспомнили технику выполнения каждого шага в отдельности, предлагаю собрать </a:t>
            </a:r>
            <a:r>
              <a:rPr lang="ru-RU" smtClean="0"/>
              <a:t>все шаги  </a:t>
            </a:r>
            <a:r>
              <a:rPr lang="ru-RU" dirty="0" smtClean="0"/>
              <a:t>в одну комбинацию.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64557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92267_66928-700x700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/>
          <a:lstStyle/>
          <a:p>
            <a:r>
              <a:rPr lang="ru-RU" sz="5400" b="1" dirty="0" smtClean="0"/>
              <a:t>Заключительная часть</a:t>
            </a:r>
            <a:endParaRPr lang="ru-RU" sz="54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5906042"/>
      </p:ext>
    </p:extLst>
  </p:cSld>
  <p:clrMapOvr>
    <a:masterClrMapping/>
  </p:clrMapOvr>
  <p:transition advTm="4398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ru-RU" b="1" dirty="0" smtClean="0"/>
              <a:t>Разминка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r>
              <a:rPr lang="ru-RU" dirty="0" smtClean="0"/>
              <a:t>С чего мы начинаем наш урок</a:t>
            </a:r>
            <a:r>
              <a:rPr lang="en-US" dirty="0" smtClean="0"/>
              <a:t>???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Строимся в 3 шеренги и под музыку выполняем уже знакомые нам шаги </a:t>
            </a:r>
            <a:r>
              <a:rPr lang="ru-RU" smtClean="0"/>
              <a:t>с классической </a:t>
            </a:r>
            <a:r>
              <a:rPr lang="ru-RU" dirty="0" smtClean="0"/>
              <a:t>аэробики </a:t>
            </a:r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58187361"/>
      </p:ext>
    </p:extLst>
  </p:cSld>
  <p:clrMapOvr>
    <a:masterClrMapping/>
  </p:clrMapOvr>
  <p:transition advTm="8325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3816424" cy="1143000"/>
          </a:xfrm>
        </p:spPr>
        <p:txBody>
          <a:bodyPr/>
          <a:lstStyle/>
          <a:p>
            <a:r>
              <a:rPr lang="en-US" sz="8000" b="1" dirty="0" smtClean="0"/>
              <a:t>March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332037"/>
            <a:ext cx="4032448" cy="4525963"/>
          </a:xfrm>
        </p:spPr>
        <p:txBody>
          <a:bodyPr/>
          <a:lstStyle/>
          <a:p>
            <a:pPr>
              <a:buNone/>
            </a:pPr>
            <a:r>
              <a:rPr lang="ru-RU" sz="4800" dirty="0" smtClean="0"/>
              <a:t>1-4 </a:t>
            </a:r>
            <a:r>
              <a:rPr lang="en-US" sz="4800" dirty="0" smtClean="0"/>
              <a:t>– </a:t>
            </a:r>
            <a:r>
              <a:rPr lang="ru-RU" sz="4800" dirty="0" smtClean="0"/>
              <a:t>марш на месте.</a:t>
            </a:r>
            <a:endParaRPr lang="ru-RU" sz="4800" dirty="0"/>
          </a:p>
        </p:txBody>
      </p:sp>
      <p:pic>
        <p:nvPicPr>
          <p:cNvPr id="4" name="Рисунок 3" descr="SDC1445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500" y="0"/>
            <a:ext cx="5143500" cy="685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51532465"/>
      </p:ext>
    </p:extLst>
  </p:cSld>
  <p:clrMapOvr>
    <a:masterClrMapping/>
  </p:clrMapOvr>
  <p:transition advTm="792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4443.JPG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515965" cy="6858000"/>
          </a:xfrm>
        </p:spPr>
      </p:pic>
      <p:pic>
        <p:nvPicPr>
          <p:cNvPr id="5" name="Рисунок 4" descr="SDC1444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"/>
            <a:ext cx="4644008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276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b="1" dirty="0" smtClean="0"/>
              <a:t>Step</a:t>
            </a: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/>
              <a:t>Выполняется на  4 счета.</a:t>
            </a:r>
          </a:p>
          <a:p>
            <a:pPr marL="0" indent="0">
              <a:buNone/>
            </a:pPr>
            <a:r>
              <a:rPr lang="ru-RU" sz="4400" dirty="0" smtClean="0"/>
              <a:t>На 1 - приставной шаг в сторону, </a:t>
            </a:r>
          </a:p>
          <a:p>
            <a:pPr marL="0" indent="0">
              <a:buNone/>
            </a:pPr>
            <a:r>
              <a:rPr lang="ru-RU" sz="4400" dirty="0"/>
              <a:t>Н</a:t>
            </a:r>
            <a:r>
              <a:rPr lang="ru-RU" sz="4400" dirty="0" smtClean="0"/>
              <a:t>а 2 - приставить вторую ногу, </a:t>
            </a:r>
          </a:p>
          <a:p>
            <a:pPr marL="0" indent="0">
              <a:buNone/>
            </a:pPr>
            <a:r>
              <a:rPr lang="ru-RU" sz="4400" dirty="0" smtClean="0"/>
              <a:t>На 3-4 - вернуться в исходное положение.</a:t>
            </a:r>
            <a:endParaRPr lang="ru-RU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0547540"/>
      </p:ext>
    </p:extLst>
  </p:cSld>
  <p:clrMapOvr>
    <a:masterClrMapping/>
  </p:clrMapOvr>
  <p:transition advTm="7701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DC14450.JPG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499992" cy="6858000"/>
          </a:xfrm>
        </p:spPr>
      </p:pic>
      <p:pic>
        <p:nvPicPr>
          <p:cNvPr id="5" name="Рисунок 4" descr="SDC1445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advTm="430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b="1" dirty="0" smtClean="0"/>
              <a:t>V Step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Выполняется из </a:t>
            </a:r>
            <a:r>
              <a:rPr lang="ru-RU" sz="4800" dirty="0" err="1" smtClean="0"/>
              <a:t>и.п</a:t>
            </a:r>
            <a:r>
              <a:rPr lang="ru-RU" sz="4800" dirty="0" smtClean="0"/>
              <a:t> ноги вместе на 4 счета.</a:t>
            </a:r>
          </a:p>
          <a:p>
            <a:pPr marL="0" indent="0">
              <a:buNone/>
            </a:pPr>
            <a:r>
              <a:rPr lang="ru-RU" sz="4800" dirty="0" smtClean="0"/>
              <a:t>На 1 – 2 – два шага вперед и в стороны,</a:t>
            </a:r>
          </a:p>
          <a:p>
            <a:pPr marL="0" indent="0">
              <a:buNone/>
            </a:pPr>
            <a:r>
              <a:rPr lang="ru-RU" sz="4800" dirty="0" smtClean="0"/>
              <a:t>На 3 - 4 – вернуться в исходное положение.</a:t>
            </a:r>
            <a:endParaRPr lang="ru-RU" sz="4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4128119"/>
      </p:ext>
    </p:extLst>
  </p:cSld>
  <p:clrMapOvr>
    <a:masterClrMapping/>
  </p:clrMapOvr>
  <p:transition advTm="3016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800" b="1" dirty="0" smtClean="0"/>
              <a:t>A Step</a:t>
            </a:r>
            <a:endParaRPr lang="ru-RU" sz="8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036496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Выполняется из </a:t>
            </a:r>
            <a:r>
              <a:rPr lang="ru-RU" dirty="0" err="1" smtClean="0"/>
              <a:t>и.п</a:t>
            </a:r>
            <a:r>
              <a:rPr lang="ru-RU" dirty="0" smtClean="0"/>
              <a:t>. ноги вместе, на 4 счета. </a:t>
            </a:r>
          </a:p>
          <a:p>
            <a:pPr marL="0" indent="0">
              <a:buNone/>
            </a:pPr>
            <a:r>
              <a:rPr lang="ru-RU" dirty="0" smtClean="0"/>
              <a:t>На 1-2- два шага назад, и в стороны</a:t>
            </a:r>
          </a:p>
          <a:p>
            <a:pPr marL="0" indent="0">
              <a:buNone/>
            </a:pPr>
            <a:r>
              <a:rPr lang="ru-RU" dirty="0" smtClean="0"/>
              <a:t>На 3-4 два шага вперед, </a:t>
            </a:r>
            <a:r>
              <a:rPr lang="ru-RU" smtClean="0"/>
              <a:t>ноги вместе.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718364"/>
      </p:ext>
    </p:extLst>
  </p:cSld>
  <p:clrMapOvr>
    <a:masterClrMapping/>
  </p:clrMapOvr>
  <p:transition advTm="184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8000" b="1" dirty="0"/>
              <a:t>M</a:t>
            </a:r>
            <a:r>
              <a:rPr lang="en-US" sz="8000" b="1" dirty="0" smtClean="0"/>
              <a:t>ambo</a:t>
            </a:r>
            <a:endParaRPr lang="ru-RU" sz="8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/>
              <a:t>Выполняется на 4 счета.</a:t>
            </a:r>
          </a:p>
          <a:p>
            <a:pPr marL="0" indent="0">
              <a:buNone/>
            </a:pPr>
            <a:r>
              <a:rPr lang="ru-RU" sz="4400" dirty="0" smtClean="0"/>
              <a:t>На 1-2 одна нога выполняет шаг вперед – назад, вторая на месте.</a:t>
            </a:r>
            <a:endParaRPr lang="ru-RU" sz="4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44430240"/>
      </p:ext>
    </p:extLst>
  </p:cSld>
  <p:clrMapOvr>
    <a:masterClrMapping/>
  </p:clrMapOvr>
  <p:transition advTm="3492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6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4|1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.7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1.3|1.1|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0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5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2|0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9"/>
</p:tagLst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Моя Карелия</Template>
  <TotalTime>132</TotalTime>
  <Words>181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Diseño predeterminado</vt:lpstr>
      <vt:lpstr>Фитнес аэробика</vt:lpstr>
      <vt:lpstr>Разминка!</vt:lpstr>
      <vt:lpstr>March</vt:lpstr>
      <vt:lpstr>Презентация PowerPoint</vt:lpstr>
      <vt:lpstr>Step</vt:lpstr>
      <vt:lpstr>Презентация PowerPoint</vt:lpstr>
      <vt:lpstr>V Step</vt:lpstr>
      <vt:lpstr>A Step</vt:lpstr>
      <vt:lpstr>Mambo</vt:lpstr>
      <vt:lpstr>Основная часть</vt:lpstr>
      <vt:lpstr>Заключительная часть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Фитнес аэробика</dc:title>
  <dc:creator>User</dc:creator>
  <cp:lastModifiedBy>Настя</cp:lastModifiedBy>
  <cp:revision>19</cp:revision>
  <dcterms:created xsi:type="dcterms:W3CDTF">2014-12-19T13:25:26Z</dcterms:created>
  <dcterms:modified xsi:type="dcterms:W3CDTF">2018-03-25T15:09:46Z</dcterms:modified>
</cp:coreProperties>
</file>