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50B33AD-5CEE-46FD-AA90-BFDEF7C86E89}">
          <p14:sldIdLst>
            <p14:sldId id="256"/>
            <p14:sldId id="257"/>
            <p14:sldId id="258"/>
            <p14:sldId id="259"/>
            <p14:sldId id="260"/>
            <p14:sldId id="261"/>
            <p14:sldId id="262"/>
          </p14:sldIdLst>
        </p14:section>
        <p14:section name="Раздел без заголовка" id="{4F4F7E7C-946B-4961-82A3-7EDC20508193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2224-1847-47EF-9CE9-33418C8966D0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0E7B7-D433-451D-923A-D3E8426F9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593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2224-1847-47EF-9CE9-33418C8966D0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0E7B7-D433-451D-923A-D3E8426F9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748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2224-1847-47EF-9CE9-33418C8966D0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0E7B7-D433-451D-923A-D3E8426F9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461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2224-1847-47EF-9CE9-33418C8966D0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0E7B7-D433-451D-923A-D3E8426F9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221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2224-1847-47EF-9CE9-33418C8966D0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0E7B7-D433-451D-923A-D3E8426F9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432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2224-1847-47EF-9CE9-33418C8966D0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0E7B7-D433-451D-923A-D3E8426F9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864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2224-1847-47EF-9CE9-33418C8966D0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0E7B7-D433-451D-923A-D3E8426F9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518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2224-1847-47EF-9CE9-33418C8966D0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0E7B7-D433-451D-923A-D3E8426F9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451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2224-1847-47EF-9CE9-33418C8966D0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0E7B7-D433-451D-923A-D3E8426F9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15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2224-1847-47EF-9CE9-33418C8966D0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0E7B7-D433-451D-923A-D3E8426F9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847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2224-1847-47EF-9CE9-33418C8966D0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0E7B7-D433-451D-923A-D3E8426F9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749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D2224-1847-47EF-9CE9-33418C8966D0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0E7B7-D433-451D-923A-D3E8426F9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185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/>
              <a:t>Народные игры</a:t>
            </a:r>
            <a:br>
              <a:rPr lang="ru-RU" sz="6600" b="1" dirty="0" smtClean="0"/>
            </a:b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Для детей второй младшей группы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801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Народные игры – уходящие корнями в древность забавы, в основе которых лежат этнические традиции (хороводы, манипуляции с народной игрушкой).</a:t>
            </a:r>
          </a:p>
          <a:p>
            <a:r>
              <a:rPr lang="ru-RU" dirty="0" smtClean="0"/>
              <a:t>Раздел общероссийской программы детских садов содержит набор рекомендаций «Введение в русскую традиционную культуру», подразумевающий воспитаний в детях почитания Родины и преданности своему народу.</a:t>
            </a:r>
          </a:p>
          <a:p>
            <a:r>
              <a:rPr lang="ru-RU" dirty="0" smtClean="0"/>
              <a:t>Народная игра является одним из лучших способов реализации этой задачи.</a:t>
            </a:r>
          </a:p>
          <a:p>
            <a:r>
              <a:rPr lang="ru-RU" dirty="0" smtClean="0"/>
              <a:t>Существует известное высказывание, ставшее народным: «Если вы хотите узнать душу народа, приглядитесь, как и во что играют ваши дети».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2336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Цель: формирование у детей интереса к народной культуре через знакомство с народными играми. </a:t>
            </a:r>
          </a:p>
          <a:p>
            <a:r>
              <a:rPr lang="ru-RU" dirty="0" smtClean="0"/>
              <a:t>Задачи: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Обучение основам народных игр.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Развитие двигательной активности.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Развитие сенсорных способностей детей, речевого общения со взрослыми и сверстниками.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Воспитание любви к Родине, ее традициям и обычаям.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Формирование начальных навыков ролевого поведения.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Формирование умения играть вместе без конфликтов.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0963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dirty="0" smtClean="0"/>
              <a:t>Структура игровой среды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Развивающая среда: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Реальные предметы народного быта, интерьера.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«Стол красоты» с предметами декоративно-прикладного творчества и народными игрушками.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Музыкальный уголок, оснащенный музыкальными инструментами.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Произведения устного народного творчества в книжном уголке.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4844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ru-RU" dirty="0" smtClean="0"/>
              <a:t>Возможность проведения той или иной игры напрямую зависит не только от возраста детей, но и от наличия нужных атрибутов. Поэтому в состав предметно-игрового поля входят: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Уличная площадка для игр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Уличное оборудование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Игрушки и необходимые инструменты (мячи, скакалки, бубны, маракасы и др.)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2774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r>
              <a:rPr lang="ru-RU" dirty="0" smtClean="0"/>
              <a:t>Народные игры – это инструмент, который не только развлекает малышей, но и является полноценным </a:t>
            </a:r>
            <a:r>
              <a:rPr lang="ru-RU" smtClean="0"/>
              <a:t>учебно-воспитательным элементом.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572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Народные игры - колядки</a:t>
            </a:r>
            <a:endParaRPr lang="ru-RU" dirty="0"/>
          </a:p>
        </p:txBody>
      </p:sp>
      <p:pic>
        <p:nvPicPr>
          <p:cNvPr id="1026" name="Picture 2" descr="E:\DCIM\101MSDCF\DSC014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0069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265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Народные игры </vt:lpstr>
      <vt:lpstr>Презентация PowerPoint</vt:lpstr>
      <vt:lpstr>Презентация PowerPoint</vt:lpstr>
      <vt:lpstr>Структура игровой среды</vt:lpstr>
      <vt:lpstr>Презентация PowerPoint</vt:lpstr>
      <vt:lpstr>Презентация PowerPoint</vt:lpstr>
      <vt:lpstr>Народные игры - колядки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Nady</dc:creator>
  <cp:lastModifiedBy>Nady</cp:lastModifiedBy>
  <cp:revision>36</cp:revision>
  <dcterms:created xsi:type="dcterms:W3CDTF">2018-03-25T18:15:57Z</dcterms:created>
  <dcterms:modified xsi:type="dcterms:W3CDTF">2018-03-25T19:08:18Z</dcterms:modified>
</cp:coreProperties>
</file>