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212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609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2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94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20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6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09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848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068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9236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744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00A71-5ABC-4D0E-A19B-4E4914937667}" type="datetimeFigureOut">
              <a:rPr lang="ru-RU" smtClean="0"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50907C-61B8-4C7D-9DBE-C1295A3858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69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116" y="0"/>
            <a:ext cx="10523621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07115" y="5980708"/>
            <a:ext cx="29036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 воспитатель ГБДОУ №77 </a:t>
            </a:r>
          </a:p>
          <a:p>
            <a:r>
              <a:rPr lang="ru-RU" b="1" dirty="0" smtClean="0"/>
              <a:t>Бондаренко Л.Н.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792413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110845" cy="13255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9144000" y="1059873"/>
            <a:ext cx="2545772" cy="511709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dirty="0" smtClean="0"/>
              <a:t>В России родиной самоваров считают Тулу. Самовар- средство для кипячения воды и приготовления чая.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24964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0694" y="365125"/>
            <a:ext cx="7173105" cy="36223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err="1" smtClean="0"/>
              <a:t>Каргопольская</a:t>
            </a:r>
            <a:r>
              <a:rPr lang="ru-RU" b="1" i="1" dirty="0" smtClean="0"/>
              <a:t> игрушка</a:t>
            </a:r>
            <a:endParaRPr lang="ru-RU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174" y="238010"/>
            <a:ext cx="4046520" cy="36803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3573" y="3918353"/>
            <a:ext cx="4298199" cy="286546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0694" y="1728172"/>
            <a:ext cx="3622879" cy="33005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0555" y="4281055"/>
            <a:ext cx="369916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Появилась в Архангельской области в районе города Каргополя. Гончары занимались изготовлением глиняной посуды, а из остатков глины делали игрушки(лошадки, фигурки людей и животных).  В росписи фигурок сочетаются овалы, круги, кресты, пятна, напоминающие древние мотивы.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3037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8493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Дымковская игрушка</a:t>
            </a:r>
            <a:endParaRPr lang="ru-RU" sz="32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559" y="876615"/>
            <a:ext cx="5181600" cy="327597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516" y="4152585"/>
            <a:ext cx="3005328" cy="225247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008" y="4152585"/>
            <a:ext cx="3048000" cy="2033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1378" y="3761748"/>
            <a:ext cx="2786356" cy="30341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85264" y="1070264"/>
            <a:ext cx="335626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Возникла в слободе Дымково, близ города Вятка. Это самый старинный промысел Руси. Лепят игрушки в виде коней, баранов, козлов и красят в яркие цвета. Используют много красного, желтого, синего, зеленого, что придает особую яркость и нарядность. Клетки, полоски, круги, точки наносятся в различных сочетаниях. Дымковская игрушка символ Кировской области.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9268108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03802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Богородская игрушка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61141"/>
            <a:ext cx="5181600" cy="248716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32668" y="291"/>
            <a:ext cx="2914650" cy="2981325"/>
          </a:xfrm>
        </p:spPr>
      </p:pic>
      <p:sp>
        <p:nvSpPr>
          <p:cNvPr id="7" name="TextBox 6"/>
          <p:cNvSpPr txBox="1"/>
          <p:nvPr/>
        </p:nvSpPr>
        <p:spPr>
          <a:xfrm>
            <a:off x="467590" y="1133763"/>
            <a:ext cx="753340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Народный промысел появился в поселке </a:t>
            </a:r>
            <a:r>
              <a:rPr lang="ru-RU" dirty="0" err="1" smtClean="0"/>
              <a:t>Богородское</a:t>
            </a:r>
            <a:r>
              <a:rPr lang="ru-RU" dirty="0" smtClean="0"/>
              <a:t>(Сергиево-Посадский район Московской области). Игрушки вырезают из дерева и раскраивают. Игрушки, не подлежащие раскраске, покрывают бесцветным лаком. Символом является игрушка на движущейся планке. Фигурки мужика и медведя по очереди колотят молотами по наковальне. Самой старой является игрушка «Курочки». Ею играли дети еще во времена А. С. Пушкина.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1737" y="3844637"/>
            <a:ext cx="3297381" cy="247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990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66148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err="1" smtClean="0"/>
              <a:t>Филимоновская</a:t>
            </a:r>
            <a:r>
              <a:rPr lang="ru-RU" sz="3600" b="1" i="1" dirty="0" smtClean="0"/>
              <a:t> игрушка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08349"/>
            <a:ext cx="5039591" cy="335132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244" y="339581"/>
            <a:ext cx="3178751" cy="3178751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827" y="3810000"/>
            <a:ext cx="4064000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2900" y="4301836"/>
            <a:ext cx="45616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/>
              <a:t>Появилась в деревне Филимоново Тульской области. Жители испокон веков лепили посуду, а дети лепили и расписывали игрушки. Это традиционные свистульки, барыни, коровы, медведи, петухи. На головах фигурок затейливые шляпки. Расписываются малиновыми, зелеными, желтыми цветами. Животные расписываются разноцветными полосками вдоль туловища и шеи.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895810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476539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err="1" smtClean="0"/>
              <a:t>Жостовская</a:t>
            </a:r>
            <a:r>
              <a:rPr lang="ru-RU" sz="3200" b="1" i="1" dirty="0" smtClean="0"/>
              <a:t> роспись</a:t>
            </a:r>
            <a:endParaRPr lang="ru-RU" sz="32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474" y="476540"/>
            <a:ext cx="4191144" cy="307322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3875" y="3385501"/>
            <a:ext cx="4048125" cy="337185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618" y="1584685"/>
            <a:ext cx="3916128" cy="31867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645236" y="476539"/>
            <a:ext cx="33666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Появился в деревне </a:t>
            </a:r>
            <a:r>
              <a:rPr lang="ru-RU" dirty="0" err="1" smtClean="0"/>
              <a:t>Жостово</a:t>
            </a:r>
            <a:r>
              <a:rPr lang="ru-RU" dirty="0" smtClean="0"/>
              <a:t> </a:t>
            </a:r>
            <a:r>
              <a:rPr lang="ru-RU" dirty="0" err="1" smtClean="0"/>
              <a:t>Мытищинского</a:t>
            </a:r>
            <a:r>
              <a:rPr lang="ru-RU" dirty="0" smtClean="0"/>
              <a:t> района Московской области. Основной мотив росписи- цветочный букет.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31474" y="4166755"/>
            <a:ext cx="39833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Роспись производится по черному фону. В цветочных букетах чередуются крупные садовые и мелкие полевые цветы.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55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66148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Мезенская роспись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107886" cy="309085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101" y="3517627"/>
            <a:ext cx="4533900" cy="334037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7886" y="747134"/>
            <a:ext cx="3550215" cy="47336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091055" y="577857"/>
            <a:ext cx="366799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Роспись по дереву. Украшала прялки, ковши, коробы. Появилась в низовьях реки Мезень. Основные цвета- черный и красный. Основные мотивы- диски, ромбы, кресты, звездочки, черточки.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4313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348115" cy="681789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accent2"/>
                </a:solidFill>
              </a:rPr>
              <a:t>Хохломская роспись </a:t>
            </a:r>
            <a:endParaRPr lang="ru-RU" b="1" i="1" dirty="0">
              <a:solidFill>
                <a:schemeClr val="accent2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492" y="1368591"/>
            <a:ext cx="5837231" cy="4005514"/>
          </a:xfrm>
        </p:spPr>
      </p:pic>
      <p:sp>
        <p:nvSpPr>
          <p:cNvPr id="7" name="Объект 6"/>
          <p:cNvSpPr>
            <a:spLocks noGrp="1"/>
          </p:cNvSpPr>
          <p:nvPr>
            <p:ph type="body" sz="half" idx="2"/>
          </p:nvPr>
        </p:nvSpPr>
        <p:spPr>
          <a:xfrm>
            <a:off x="1032294" y="5839326"/>
            <a:ext cx="10854906" cy="9100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Хохлома- декоративная роспись деревянной посуды и мебели. Родина хохломы поселок Ковернино в Нижегородской области.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84651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568" y="195263"/>
            <a:ext cx="347328" cy="41433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8" r="2508"/>
          <a:stretch>
            <a:fillRect/>
          </a:stretch>
        </p:blipFill>
        <p:spPr>
          <a:xfrm>
            <a:off x="5359400" y="995363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995363"/>
            <a:ext cx="3932237" cy="487362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Для создания рисунка используют красную, желтую, оранжевую, немного зеленой и голубой краски. В росписи всегда присутствует золотой цвет. Традиционные элементы Хохломы- красные сочные ягоды рябины и земляники, цветы и ветки, нередко встречаются птицы, рыбы и звери.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06877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838033"/>
          </a:xfrm>
        </p:spPr>
        <p:txBody>
          <a:bodyPr/>
          <a:lstStyle/>
          <a:p>
            <a:pPr algn="ctr"/>
            <a:r>
              <a:rPr lang="ru-RU" b="1" i="1" dirty="0" smtClean="0"/>
              <a:t>Гжель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144379" y="743186"/>
            <a:ext cx="5613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907" y="867611"/>
            <a:ext cx="4548874" cy="3655010"/>
          </a:xfrm>
        </p:spPr>
      </p:pic>
      <p:sp>
        <p:nvSpPr>
          <p:cNvPr id="9" name="Текст 8"/>
          <p:cNvSpPr>
            <a:spLocks noGrp="1"/>
          </p:cNvSpPr>
          <p:nvPr>
            <p:ph type="body" sz="quarter" idx="3"/>
          </p:nvPr>
        </p:nvSpPr>
        <p:spPr>
          <a:xfrm>
            <a:off x="1155032" y="4908884"/>
            <a:ext cx="10679437" cy="15240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000" dirty="0" smtClean="0"/>
              <a:t>Издавна Гжель славилась своими глинами. Широкая добыча разных сортов глины велась здесь с середины XVII века. Около 1800 года в деревне Володино </a:t>
            </a:r>
            <a:r>
              <a:rPr lang="ru-RU" sz="2000" dirty="0" err="1" smtClean="0"/>
              <a:t>Бронницкого</a:t>
            </a:r>
            <a:r>
              <a:rPr lang="ru-RU" sz="2000" dirty="0" smtClean="0"/>
              <a:t> уезда крестьяне, братья Куликовы, нашли состав белой фаянсовой массы. Там же около 1800—1804 годов был основан и первый фарфоровый завод. Вторая четверть XIX века — период наивысших художественных достижений гжельского керамического искусства во всех его отраслях. Стремясь получить тонкий фаянс и фарфор, владельцы производств постоянно совершенствовали состав белой массы.</a:t>
            </a:r>
            <a:endParaRPr lang="ru-RU" sz="20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7096" y="838033"/>
            <a:ext cx="4531557" cy="3684588"/>
          </a:xfrm>
        </p:spPr>
      </p:pic>
    </p:spTree>
    <p:extLst>
      <p:ext uri="{BB962C8B-B14F-4D97-AF65-F5344CB8AC3E}">
        <p14:creationId xmlns:p14="http://schemas.microsoft.com/office/powerpoint/2010/main" val="2813932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0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Городецкая роспись</a:t>
            </a:r>
            <a:endParaRPr lang="ru-RU" b="1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80" y="981075"/>
            <a:ext cx="5008177" cy="36845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7102" y="4860758"/>
            <a:ext cx="11012906" cy="1668379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Появилась в районе города Городец. Городецкая роспись(фигурки коней, петухов, цветочные узоры) выполняется свободным мазком с белой и черной графической обводкой. Украшала прялки, мебель, ставни, двери. </a:t>
            </a:r>
            <a:endParaRPr lang="ru-RU" sz="20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232" y="981075"/>
            <a:ext cx="4652210" cy="3684587"/>
          </a:xfrm>
        </p:spPr>
      </p:pic>
    </p:spTree>
    <p:extLst>
      <p:ext uri="{BB962C8B-B14F-4D97-AF65-F5344CB8AC3E}">
        <p14:creationId xmlns:p14="http://schemas.microsoft.com/office/powerpoint/2010/main" val="3522148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3830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Палех</a:t>
            </a:r>
            <a:endParaRPr lang="ru-RU" b="1" i="1" dirty="0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82" y="175202"/>
            <a:ext cx="4253345" cy="3182368"/>
          </a:xfrm>
        </p:spPr>
      </p:pic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182" y="3469023"/>
            <a:ext cx="4253345" cy="3231104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1681" y="3469023"/>
            <a:ext cx="3896591" cy="299391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21681" y="488373"/>
            <a:ext cx="41321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Народный промысел появился в поселке Палех Ивановской области. Обычно расписываются шкатулки, брошки, заколки, ларцы, игольницы, иконы.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2748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29937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/>
              <a:t>Ростовская финифть</a:t>
            </a:r>
            <a:endParaRPr lang="ru-RU" sz="32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973" y="529937"/>
            <a:ext cx="4381248" cy="383594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2406" y="2888427"/>
            <a:ext cx="2590800" cy="2954906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81" y="4125190"/>
            <a:ext cx="3192607" cy="27328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81455" y="1734265"/>
            <a:ext cx="43226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Ростовская финифть — русский народный художественный промысел; существует с XVIII века в городе Ростов (Ярославская область). Миниатюрные изображения выполняются на эмали прозрачными огнеупорными красками, изобретенными в 1632 году французским ювелиром Жаном </a:t>
            </a:r>
            <a:r>
              <a:rPr lang="ru-RU" dirty="0" err="1" smtClean="0"/>
              <a:t>Тутеном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3994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10515600" cy="48693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Русская деревянная расписная матрешка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" y="622012"/>
            <a:ext cx="4351337" cy="393959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7327" y="696263"/>
            <a:ext cx="3810000" cy="3865346"/>
          </a:xfrm>
        </p:spPr>
      </p:pic>
      <p:sp>
        <p:nvSpPr>
          <p:cNvPr id="7" name="TextBox 6"/>
          <p:cNvSpPr txBox="1"/>
          <p:nvPr/>
        </p:nvSpPr>
        <p:spPr>
          <a:xfrm>
            <a:off x="987136" y="5133110"/>
            <a:ext cx="98401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Русская деревянная игрушка в виде расписной куклы, внутри которой находятся подобные ей куклы меньшего размера. Число их обычно от 3 и более. Матрешка имеет форму яйца с плоским донцем и состоит из двух частей: верхней и нижней. По традиции рисуется женщина в красном сарафане и платке.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5977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498764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Вологодское кружево</a:t>
            </a:r>
            <a:endParaRPr lang="ru-RU" sz="3600" b="1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98764"/>
            <a:ext cx="3678382" cy="357421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8016" y="2525410"/>
            <a:ext cx="2309301" cy="17348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72980"/>
            <a:ext cx="4233577" cy="31768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95701" y="1153391"/>
            <a:ext cx="449926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Кружево появилось в Вологодской области. Для изготовления кружева требуется: коклюшки, березовые булавки, подушка-валик, узор, лён. Общим признаком всех видов кружева является ажурный узор, образованный разнообразными переплетениями нитей. Кружево используется в оформлении одежды, в частности, рукавов, воротничков и </a:t>
            </a:r>
            <a:r>
              <a:rPr lang="ru-RU" sz="2000" dirty="0" err="1" smtClean="0"/>
              <a:t>т.д</a:t>
            </a:r>
            <a:r>
              <a:rPr lang="ru-RU" sz="2000" dirty="0" smtClean="0"/>
              <a:t> Кружева широко применяются в оформлении интерьера: в виде декоративных панно, скатертей, занавесок (тюлей), постельного белья (подушки, покрывала). Кружевоплетение является одним из видов искусства.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48389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714</Words>
  <Application>Microsoft Office PowerPoint</Application>
  <PresentationFormat>Широкоэкранный</PresentationFormat>
  <Paragraphs>31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Тема Office</vt:lpstr>
      <vt:lpstr>Презентация PowerPoint</vt:lpstr>
      <vt:lpstr>Хохломская роспись </vt:lpstr>
      <vt:lpstr>Презентация PowerPoint</vt:lpstr>
      <vt:lpstr>Гжель </vt:lpstr>
      <vt:lpstr>Городецкая роспись</vt:lpstr>
      <vt:lpstr>Палех</vt:lpstr>
      <vt:lpstr>Ростовская финифть</vt:lpstr>
      <vt:lpstr>Русская деревянная расписная матрешка</vt:lpstr>
      <vt:lpstr>Вологодское кружево</vt:lpstr>
      <vt:lpstr>Презентация PowerPoint</vt:lpstr>
      <vt:lpstr>Каргопольская игрушка</vt:lpstr>
      <vt:lpstr>Дымковская игрушка</vt:lpstr>
      <vt:lpstr>Богородская игрушка</vt:lpstr>
      <vt:lpstr>Филимоновская игрушка</vt:lpstr>
      <vt:lpstr>Жостовская роспись</vt:lpstr>
      <vt:lpstr>Мезенская роспись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Бондаренко</dc:creator>
  <cp:lastModifiedBy>Людмила Бондаренко</cp:lastModifiedBy>
  <cp:revision>14</cp:revision>
  <dcterms:created xsi:type="dcterms:W3CDTF">2016-02-23T11:58:33Z</dcterms:created>
  <dcterms:modified xsi:type="dcterms:W3CDTF">2018-03-25T15:34:39Z</dcterms:modified>
</cp:coreProperties>
</file>