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5"/>
  </p:notesMasterIdLst>
  <p:sldIdLst>
    <p:sldId id="256" r:id="rId2"/>
    <p:sldId id="257" r:id="rId3"/>
    <p:sldId id="276" r:id="rId4"/>
    <p:sldId id="277" r:id="rId5"/>
    <p:sldId id="278" r:id="rId6"/>
    <p:sldId id="263" r:id="rId7"/>
    <p:sldId id="281" r:id="rId8"/>
    <p:sldId id="259" r:id="rId9"/>
    <p:sldId id="282" r:id="rId10"/>
    <p:sldId id="283" r:id="rId11"/>
    <p:sldId id="284" r:id="rId12"/>
    <p:sldId id="266" r:id="rId13"/>
    <p:sldId id="28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3E84E-75C6-40E1-B886-969B5F31F8B5}" type="datetimeFigureOut">
              <a:rPr lang="ru-RU" smtClean="0"/>
              <a:pPr/>
              <a:t>01.01.2003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3387D-6035-4174-8E5E-C41CBEB176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3771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AB9E9B-5B92-4648-BEB4-072E040A484D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087FBA-6A35-4483-8C9D-115AB5B45413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E57EC46-79FC-4332-8DBA-C7F49206F43D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6FD726-1C8A-4C48-88D3-60FA6D0AE28C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5992223-EB68-4C94-A634-D9D51CF12B54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A8C3C0-5EF8-4A34-9105-BFF65C576EA4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7A9A3B-B4F9-40DE-8B55-80FED8835B0E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1A89A-9E1B-4CA1-9631-B6C2A14FF7A9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DD39D27-4393-4F85-9C2A-A0B840775A6D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EDF519-A11B-4AC9-AACE-71F1E78143C1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D3D289-7FD9-467C-A1AC-6A54046839FB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C5348D9-38AF-4E5B-A14F-E0549834397E}" type="datetime1">
              <a:rPr lang="ru-RU" smtClean="0"/>
              <a:pPr/>
              <a:t>01.01.2003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548681"/>
            <a:ext cx="8204448" cy="3528392"/>
          </a:xfrm>
          <a:scene3d>
            <a:camera prst="orthographicFront"/>
            <a:lightRig rig="threePt" dir="t"/>
          </a:scene3d>
          <a:sp3d>
            <a:bevelT prst="convex"/>
          </a:sp3d>
        </p:spPr>
        <p:txBody>
          <a:bodyPr>
            <a:prstTxWarp prst="textChevron">
              <a:avLst/>
            </a:prstTxWarp>
          </a:bodyPr>
          <a:lstStyle/>
          <a:p>
            <a:r>
              <a:rPr lang="ru-RU" dirty="0" err="1" smtClean="0"/>
              <a:t>Минии</a:t>
            </a:r>
            <a:r>
              <a:rPr lang="ru-RU" dirty="0" smtClean="0"/>
              <a:t> </a:t>
            </a:r>
            <a:r>
              <a:rPr lang="ru-RU" dirty="0" err="1" smtClean="0"/>
              <a:t>үдэр</a:t>
            </a:r>
            <a:r>
              <a:rPr lang="ru-RU" dirty="0" smtClean="0"/>
              <a:t> 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7448872" cy="1368152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Подготовила</a:t>
            </a:r>
            <a:r>
              <a:rPr lang="en-US" sz="2400" b="1" dirty="0" smtClean="0"/>
              <a:t> </a:t>
            </a:r>
            <a:r>
              <a:rPr lang="ru-RU" sz="2400" b="1" dirty="0" err="1" smtClean="0"/>
              <a:t>Тудупова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Сырегма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Содномовна</a:t>
            </a:r>
            <a:endParaRPr lang="ru-RU" sz="24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995936" y="630932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2017 </a:t>
            </a:r>
            <a:r>
              <a:rPr lang="ru-RU" dirty="0" smtClean="0"/>
              <a:t>год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00042"/>
            <a:ext cx="3520440" cy="5626121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Мүнөөдэр</a:t>
            </a:r>
            <a:r>
              <a:rPr lang="ru-RU" sz="4400" dirty="0" smtClean="0"/>
              <a:t>                                </a:t>
            </a:r>
          </a:p>
          <a:p>
            <a:r>
              <a:rPr lang="ru-RU" sz="4400" dirty="0" err="1" smtClean="0"/>
              <a:t>Эртэ</a:t>
            </a:r>
            <a:r>
              <a:rPr lang="ru-RU" sz="4400" dirty="0" smtClean="0"/>
              <a:t>                                        </a:t>
            </a:r>
          </a:p>
          <a:p>
            <a:r>
              <a:rPr lang="ru-RU" sz="4400" dirty="0" err="1" smtClean="0"/>
              <a:t>Үдэшэ</a:t>
            </a:r>
            <a:r>
              <a:rPr lang="ru-RU" sz="4400" dirty="0" smtClean="0"/>
              <a:t>                                          </a:t>
            </a:r>
          </a:p>
          <a:p>
            <a:r>
              <a:rPr lang="ru-RU" sz="4400" dirty="0" err="1" smtClean="0"/>
              <a:t>Үглөө</a:t>
            </a:r>
            <a:r>
              <a:rPr lang="ru-RU" sz="4400" dirty="0" smtClean="0"/>
              <a:t>  </a:t>
            </a:r>
          </a:p>
          <a:p>
            <a:r>
              <a:rPr lang="ru-RU" sz="4400" dirty="0" err="1" smtClean="0"/>
              <a:t>Үдэр</a:t>
            </a:r>
            <a:r>
              <a:rPr lang="ru-RU" sz="4400" dirty="0" smtClean="0"/>
              <a:t>                                         </a:t>
            </a:r>
            <a:endParaRPr lang="ru-RU" sz="4400" dirty="0" smtClean="0"/>
          </a:p>
          <a:p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285728"/>
            <a:ext cx="3520440" cy="5840435"/>
          </a:xfrm>
        </p:spPr>
        <p:txBody>
          <a:bodyPr>
            <a:normAutofit/>
          </a:bodyPr>
          <a:lstStyle/>
          <a:p>
            <a:r>
              <a:rPr lang="ru-RU" sz="4800" dirty="0" err="1" smtClean="0"/>
              <a:t>Мүнөө</a:t>
            </a:r>
            <a:endParaRPr lang="ru-RU" sz="4800" dirty="0" smtClean="0"/>
          </a:p>
          <a:p>
            <a:r>
              <a:rPr lang="ru-RU" sz="4800" dirty="0" err="1" smtClean="0"/>
              <a:t>Һүни</a:t>
            </a:r>
            <a:endParaRPr lang="ru-RU" sz="4800" dirty="0" smtClean="0"/>
          </a:p>
          <a:p>
            <a:r>
              <a:rPr lang="ru-RU" sz="4800" dirty="0" err="1" smtClean="0"/>
              <a:t>Үглөөдэр</a:t>
            </a:r>
            <a:endParaRPr lang="ru-RU" sz="4800" dirty="0" smtClean="0"/>
          </a:p>
          <a:p>
            <a:r>
              <a:rPr lang="ru-RU" sz="4800" dirty="0" err="1" smtClean="0"/>
              <a:t>Үглөөгүүр</a:t>
            </a:r>
            <a:endParaRPr lang="ru-RU" sz="4800" dirty="0" smtClean="0"/>
          </a:p>
          <a:p>
            <a:r>
              <a:rPr lang="ru-RU" sz="4800" dirty="0" err="1" smtClean="0"/>
              <a:t>О</a:t>
            </a:r>
            <a:r>
              <a:rPr lang="ru-RU" sz="4800" dirty="0" err="1" smtClean="0"/>
              <a:t>рой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1670" y="4572008"/>
            <a:ext cx="2928958" cy="179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err="1" smtClean="0"/>
              <a:t>Сахигты</a:t>
            </a:r>
            <a:r>
              <a:rPr lang="ru-RU" sz="6000" dirty="0" smtClean="0"/>
              <a:t>!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186634" cy="4525963"/>
          </a:xfrm>
        </p:spPr>
        <p:txBody>
          <a:bodyPr>
            <a:normAutofit fontScale="47500" lnSpcReduction="20000"/>
          </a:bodyPr>
          <a:lstStyle/>
          <a:p>
            <a:r>
              <a:rPr lang="ru-RU" sz="5700" dirty="0" smtClean="0"/>
              <a:t>1. </a:t>
            </a:r>
            <a:r>
              <a:rPr lang="ru-RU" sz="5700" dirty="0" err="1" smtClean="0"/>
              <a:t>Элүүр бэетэй</a:t>
            </a:r>
            <a:r>
              <a:rPr lang="ru-RU" sz="5700" dirty="0" smtClean="0"/>
              <a:t> </a:t>
            </a:r>
            <a:r>
              <a:rPr lang="ru-RU" sz="5700" dirty="0" err="1" smtClean="0"/>
              <a:t>байхын</a:t>
            </a:r>
            <a:r>
              <a:rPr lang="ru-RU" sz="5700" dirty="0" smtClean="0"/>
              <a:t> </a:t>
            </a:r>
            <a:r>
              <a:rPr lang="ru-RU" sz="5700" dirty="0" err="1" smtClean="0"/>
              <a:t>тулөө үдэрэй журам</a:t>
            </a:r>
            <a:r>
              <a:rPr lang="ru-RU" sz="5700" dirty="0" smtClean="0"/>
              <a:t> </a:t>
            </a:r>
            <a:r>
              <a:rPr lang="ru-RU" sz="5700" dirty="0" err="1" smtClean="0"/>
              <a:t>сахиха</a:t>
            </a:r>
            <a:r>
              <a:rPr lang="ru-RU" sz="5700" dirty="0" smtClean="0"/>
              <a:t> </a:t>
            </a:r>
            <a:r>
              <a:rPr lang="ru-RU" sz="5700" dirty="0" err="1" smtClean="0"/>
              <a:t>хэрэгтэй</a:t>
            </a:r>
            <a:r>
              <a:rPr lang="ru-RU" sz="5700" dirty="0" smtClean="0"/>
              <a:t>.</a:t>
            </a:r>
          </a:p>
          <a:p>
            <a:r>
              <a:rPr lang="ru-RU" sz="5700" dirty="0" smtClean="0"/>
              <a:t>2. Саг </a:t>
            </a:r>
            <a:r>
              <a:rPr lang="ru-RU" sz="5700" dirty="0" err="1" smtClean="0"/>
              <a:t>соогоо</a:t>
            </a:r>
            <a:r>
              <a:rPr lang="ru-RU" sz="5700" dirty="0" smtClean="0"/>
              <a:t> </a:t>
            </a:r>
            <a:r>
              <a:rPr lang="ru-RU" sz="5700" dirty="0" err="1" smtClean="0"/>
              <a:t>юумээ</a:t>
            </a:r>
            <a:r>
              <a:rPr lang="ru-RU" sz="5700" dirty="0" smtClean="0"/>
              <a:t> </a:t>
            </a:r>
            <a:r>
              <a:rPr lang="ru-RU" sz="5700" dirty="0" err="1" smtClean="0"/>
              <a:t>хэхэ</a:t>
            </a:r>
            <a:r>
              <a:rPr lang="ru-RU" sz="5700" dirty="0" smtClean="0"/>
              <a:t>.</a:t>
            </a:r>
          </a:p>
          <a:p>
            <a:r>
              <a:rPr lang="ru-RU" sz="5700" dirty="0" smtClean="0"/>
              <a:t>3. </a:t>
            </a:r>
            <a:r>
              <a:rPr lang="ru-RU" sz="5700" dirty="0" err="1" smtClean="0"/>
              <a:t>Сагаа</a:t>
            </a:r>
            <a:r>
              <a:rPr lang="ru-RU" sz="5700" dirty="0" smtClean="0"/>
              <a:t> </a:t>
            </a:r>
            <a:r>
              <a:rPr lang="ru-RU" sz="5700" dirty="0" err="1" smtClean="0"/>
              <a:t>гамнаха</a:t>
            </a:r>
            <a:endParaRPr lang="ru-RU" sz="5700" dirty="0" smtClean="0"/>
          </a:p>
          <a:p>
            <a:r>
              <a:rPr lang="ru-RU" sz="5700" dirty="0" smtClean="0"/>
              <a:t>4. </a:t>
            </a:r>
            <a:r>
              <a:rPr lang="ru-RU" sz="5700" dirty="0" err="1" smtClean="0"/>
              <a:t>Элдэб</a:t>
            </a:r>
            <a:r>
              <a:rPr lang="ru-RU" sz="5700" dirty="0" smtClean="0"/>
              <a:t> </a:t>
            </a:r>
            <a:r>
              <a:rPr lang="ru-RU" sz="5700" dirty="0" err="1" smtClean="0"/>
              <a:t>эдеэнэй</a:t>
            </a:r>
            <a:r>
              <a:rPr lang="ru-RU" sz="5700" dirty="0" smtClean="0"/>
              <a:t> </a:t>
            </a:r>
            <a:r>
              <a:rPr lang="ru-RU" sz="5700" dirty="0" err="1" smtClean="0"/>
              <a:t>зүйлhөө  бүридэһэн хоол</a:t>
            </a:r>
            <a:r>
              <a:rPr lang="ru-RU" sz="5700" dirty="0" smtClean="0"/>
              <a:t> </a:t>
            </a:r>
            <a:r>
              <a:rPr lang="ru-RU" sz="5700" dirty="0" err="1" smtClean="0"/>
              <a:t>эдигты</a:t>
            </a:r>
            <a:r>
              <a:rPr lang="ru-RU" sz="5700" dirty="0" smtClean="0"/>
              <a:t>.</a:t>
            </a:r>
          </a:p>
          <a:p>
            <a:r>
              <a:rPr lang="ru-RU" sz="5700" dirty="0" smtClean="0"/>
              <a:t>5. </a:t>
            </a:r>
            <a:r>
              <a:rPr lang="ru-RU" sz="5700" dirty="0" err="1" smtClean="0"/>
              <a:t>Эдеэлхэдээ</a:t>
            </a:r>
            <a:r>
              <a:rPr lang="ru-RU" sz="5700" dirty="0" smtClean="0"/>
              <a:t> </a:t>
            </a:r>
            <a:r>
              <a:rPr lang="ru-RU" sz="5700" dirty="0" err="1" smtClean="0"/>
              <a:t>hайнаар</a:t>
            </a:r>
            <a:r>
              <a:rPr lang="ru-RU" sz="5700" dirty="0" smtClean="0"/>
              <a:t> </a:t>
            </a:r>
            <a:r>
              <a:rPr lang="ru-RU" sz="5700" dirty="0" err="1" smtClean="0"/>
              <a:t>жажалжа</a:t>
            </a:r>
            <a:r>
              <a:rPr lang="ru-RU" sz="5700" dirty="0" smtClean="0"/>
              <a:t> </a:t>
            </a:r>
            <a:r>
              <a:rPr lang="ru-RU" sz="5700" dirty="0" err="1" smtClean="0"/>
              <a:t>эдигты</a:t>
            </a:r>
            <a:r>
              <a:rPr lang="ru-RU" sz="5700" dirty="0" smtClean="0"/>
              <a:t>.</a:t>
            </a:r>
          </a:p>
          <a:p>
            <a:r>
              <a:rPr lang="ru-RU" sz="5700" dirty="0" smtClean="0"/>
              <a:t>6. </a:t>
            </a:r>
            <a:r>
              <a:rPr lang="ru-RU" sz="5700" dirty="0" err="1" smtClean="0"/>
              <a:t>Һонор </a:t>
            </a:r>
            <a:r>
              <a:rPr lang="ru-RU" sz="5700" dirty="0" smtClean="0"/>
              <a:t>(внимательным</a:t>
            </a:r>
            <a:r>
              <a:rPr lang="ru-RU" sz="5700" dirty="0" smtClean="0"/>
              <a:t>) </a:t>
            </a:r>
            <a:r>
              <a:rPr lang="ru-RU" sz="5700" dirty="0" err="1" smtClean="0"/>
              <a:t>ябагты</a:t>
            </a:r>
            <a:r>
              <a:rPr lang="ru-RU" sz="5700" dirty="0" smtClean="0"/>
              <a:t>.</a:t>
            </a:r>
          </a:p>
          <a:p>
            <a:r>
              <a:rPr lang="ru-RU" sz="5700" dirty="0" smtClean="0"/>
              <a:t>7. </a:t>
            </a:r>
            <a:r>
              <a:rPr lang="ru-RU" sz="5700" dirty="0" err="1" smtClean="0"/>
              <a:t>Һайн тааруу</a:t>
            </a:r>
            <a:r>
              <a:rPr lang="ru-RU" sz="5700" dirty="0" smtClean="0"/>
              <a:t> </a:t>
            </a:r>
            <a:r>
              <a:rPr lang="ru-RU" sz="5700" dirty="0" err="1" smtClean="0"/>
              <a:t>хубсаһа үмдэгты..</a:t>
            </a:r>
            <a:endParaRPr lang="ru-RU" sz="5700" dirty="0" smtClean="0"/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6" name="Содержимое 5" descr="Будильник 2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38786" y="5210969"/>
            <a:ext cx="1819295" cy="1289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prstTxWarp prst="textInflate">
              <a:avLst/>
            </a:prstTxWarp>
            <a:normAutofit fontScale="90000"/>
          </a:bodyPr>
          <a:lstStyle/>
          <a:p>
            <a:r>
              <a:rPr lang="ru-RU" sz="5400" dirty="0" err="1" smtClean="0"/>
              <a:t>Һургуулиһаа гэртээ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49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err="1" smtClean="0"/>
              <a:t>Баяртай</a:t>
            </a:r>
            <a:r>
              <a:rPr lang="ru-RU" sz="6000" dirty="0" smtClean="0"/>
              <a:t>!</a:t>
            </a:r>
            <a:endParaRPr lang="ru-RU" sz="6000" dirty="0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390" y="3143248"/>
            <a:ext cx="2678039" cy="301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32857"/>
            <a:ext cx="309634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552026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51506"/>
          </a:xfrm>
        </p:spPr>
        <p:txBody>
          <a:bodyPr/>
          <a:lstStyle/>
          <a:p>
            <a:r>
              <a:rPr lang="ru-RU" dirty="0" smtClean="0"/>
              <a:t>Режим дня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6" name="Picture 4" descr="c429ee41ba61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27112" y="1357299"/>
            <a:ext cx="1544624" cy="1857388"/>
          </a:xfrm>
          <a:noFill/>
        </p:spPr>
      </p:pic>
      <p:pic>
        <p:nvPicPr>
          <p:cNvPr id="7" name="Picture 5" descr="270915985f52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357694"/>
            <a:ext cx="178595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6ef2c4d023c6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714356"/>
            <a:ext cx="194627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0c6106eabbf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3428992" y="1142984"/>
            <a:ext cx="1647833" cy="1587497"/>
          </a:xfrm>
          <a:prstGeom prst="rect">
            <a:avLst/>
          </a:prstGeom>
          <a:noFill/>
        </p:spPr>
      </p:pic>
      <p:pic>
        <p:nvPicPr>
          <p:cNvPr id="10" name="Picture 8" descr="7428d74289b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4786322"/>
            <a:ext cx="1714512" cy="1573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4ca1f4b728b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57430"/>
            <a:ext cx="1946273" cy="180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post-53751-1221413255тим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57290" y="3143248"/>
            <a:ext cx="21431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b2fc97cbd31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29058" y="3000373"/>
            <a:ext cx="187166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" descr="852cb4bd7594t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>
          <a:xfrm>
            <a:off x="3286116" y="4714883"/>
            <a:ext cx="2017713" cy="15001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</a:bodyPr>
          <a:lstStyle/>
          <a:p>
            <a:r>
              <a:rPr lang="ru-RU" dirty="0" smtClean="0"/>
              <a:t>Цели и задачи урока: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785927"/>
            <a:ext cx="6786610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обобщение знаний, умений и навыков по теме «Мой день</a:t>
            </a:r>
            <a:r>
              <a:rPr lang="ru-RU" sz="2800" dirty="0" smtClean="0"/>
              <a:t>»;</a:t>
            </a:r>
            <a:r>
              <a:rPr lang="ru-RU" sz="2800" dirty="0" smtClean="0"/>
              <a:t> тренировка лексики по изучаемой теме, совершенствование произносительных навыков учащихся, развитие навыка монологической речи по теме «Мой день», развитие навыков чтения.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180530"/>
          </a:xfrm>
        </p:spPr>
        <p:txBody>
          <a:bodyPr>
            <a:normAutofit/>
          </a:bodyPr>
          <a:lstStyle/>
          <a:p>
            <a:pPr algn="ctr"/>
            <a:r>
              <a:rPr lang="ru-RU" sz="4400" dirty="0" err="1" smtClean="0"/>
              <a:t>Ноябриин</a:t>
            </a:r>
            <a:r>
              <a:rPr lang="ru-RU" sz="4400" dirty="0" smtClean="0"/>
              <a:t> </a:t>
            </a:r>
            <a:r>
              <a:rPr lang="ru-RU" sz="4400" dirty="0" err="1" smtClean="0"/>
              <a:t>Гушан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err="1" smtClean="0"/>
              <a:t>Классай</a:t>
            </a:r>
            <a:r>
              <a:rPr lang="ru-RU" sz="4400" dirty="0" smtClean="0"/>
              <a:t> </a:t>
            </a:r>
            <a:r>
              <a:rPr lang="ru-RU" sz="4400" dirty="0" err="1" smtClean="0"/>
              <a:t>ажал</a:t>
            </a:r>
            <a:r>
              <a:rPr lang="ru-RU" sz="4400" dirty="0" smtClean="0"/>
              <a:t>. </a:t>
            </a:r>
            <a:r>
              <a:rPr lang="ru-RU" sz="4400" dirty="0" err="1" smtClean="0"/>
              <a:t>Намар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r>
              <a:rPr lang="ru-RU" sz="4400" dirty="0" err="1" smtClean="0"/>
              <a:t>Гарагай</a:t>
            </a:r>
            <a:r>
              <a:rPr lang="ru-RU" sz="4400" dirty="0" smtClean="0"/>
              <a:t> </a:t>
            </a:r>
            <a:r>
              <a:rPr lang="ru-RU" sz="4400" dirty="0" err="1" smtClean="0"/>
              <a:t>табан</a:t>
            </a:r>
            <a:r>
              <a:rPr lang="ru-RU" sz="44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242048" cy="5143536"/>
          </a:xfr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4400" dirty="0" err="1" smtClean="0"/>
              <a:t>Ахамни</a:t>
            </a:r>
            <a:r>
              <a:rPr lang="ru-RU" sz="4400" dirty="0" smtClean="0"/>
              <a:t>  </a:t>
            </a:r>
            <a:r>
              <a:rPr lang="ru-RU" sz="4400" dirty="0" err="1" smtClean="0"/>
              <a:t>эртэ</a:t>
            </a:r>
            <a:r>
              <a:rPr lang="ru-RU" sz="4400" dirty="0" smtClean="0"/>
              <a:t> </a:t>
            </a:r>
            <a:r>
              <a:rPr lang="ru-RU" sz="4400" u="sng" dirty="0" err="1" smtClean="0"/>
              <a:t>бододог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err="1" smtClean="0"/>
              <a:t>Амтатай</a:t>
            </a:r>
            <a:r>
              <a:rPr lang="ru-RU" sz="4400" i="1" dirty="0" err="1" smtClean="0"/>
              <a:t>ха</a:t>
            </a:r>
            <a:r>
              <a:rPr lang="ru-RU" sz="4400" dirty="0" err="1" smtClean="0"/>
              <a:t>наар</a:t>
            </a:r>
            <a:r>
              <a:rPr lang="ru-RU" sz="4400" dirty="0" smtClean="0"/>
              <a:t> </a:t>
            </a:r>
            <a:r>
              <a:rPr lang="ru-RU" sz="4400" u="sng" dirty="0" err="1" smtClean="0"/>
              <a:t>эдеэлдэг</a:t>
            </a:r>
            <a:r>
              <a:rPr lang="ru-RU" sz="4400" dirty="0" smtClean="0"/>
              <a:t>.</a:t>
            </a:r>
            <a:br>
              <a:rPr lang="ru-RU" sz="4400" dirty="0" smtClean="0"/>
            </a:br>
            <a:r>
              <a:rPr lang="ru-RU" sz="4400" dirty="0" err="1" smtClean="0"/>
              <a:t>Һургуулидаа </a:t>
            </a:r>
            <a:r>
              <a:rPr lang="ru-RU" sz="4400" u="sng" dirty="0" err="1" smtClean="0"/>
              <a:t>ошодог</a:t>
            </a:r>
            <a:r>
              <a:rPr lang="ru-RU" sz="4400" dirty="0" smtClean="0"/>
              <a:t>,</a:t>
            </a:r>
            <a:br>
              <a:rPr lang="ru-RU" sz="4400" dirty="0" smtClean="0"/>
            </a:br>
            <a:r>
              <a:rPr lang="ru-RU" sz="4400" dirty="0" err="1" smtClean="0"/>
              <a:t>Үдын хойно</a:t>
            </a:r>
            <a:r>
              <a:rPr lang="ru-RU" sz="4400" dirty="0" smtClean="0"/>
              <a:t> </a:t>
            </a:r>
            <a:r>
              <a:rPr lang="ru-RU" sz="4400" u="sng" dirty="0" err="1" smtClean="0"/>
              <a:t>наададаг</a:t>
            </a:r>
            <a:r>
              <a:rPr lang="ru-RU" sz="4400" dirty="0" smtClean="0"/>
              <a:t>,</a:t>
            </a:r>
            <a:br>
              <a:rPr lang="ru-RU" sz="4400" dirty="0" smtClean="0"/>
            </a:br>
            <a:r>
              <a:rPr lang="ru-RU" sz="4400" dirty="0" err="1" smtClean="0"/>
              <a:t>Үдэшын арбада</a:t>
            </a:r>
            <a:r>
              <a:rPr lang="ru-RU" sz="4400" dirty="0" smtClean="0"/>
              <a:t> </a:t>
            </a:r>
            <a:r>
              <a:rPr lang="ru-RU" sz="4400" u="sng" dirty="0" err="1" smtClean="0"/>
              <a:t>унтадаг</a:t>
            </a:r>
            <a:r>
              <a:rPr lang="ru-RU" sz="4400" u="sng" dirty="0" smtClean="0"/>
              <a:t>.</a:t>
            </a:r>
            <a:br>
              <a:rPr lang="ru-RU" sz="4400" u="sng" dirty="0" smtClean="0"/>
            </a:br>
            <a:r>
              <a:rPr lang="ru-RU" sz="4400" dirty="0" smtClean="0"/>
              <a:t>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4721662"/>
            <a:ext cx="40005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err="1" smtClean="0"/>
              <a:t>Аха</a:t>
            </a:r>
            <a:r>
              <a:rPr lang="ru-RU" sz="2800" dirty="0" smtClean="0"/>
              <a:t> </a:t>
            </a:r>
            <a:r>
              <a:rPr lang="ru-RU" sz="2800" dirty="0" err="1" smtClean="0"/>
              <a:t>юу</a:t>
            </a:r>
            <a:r>
              <a:rPr lang="ru-RU" sz="2800" dirty="0" smtClean="0"/>
              <a:t> </a:t>
            </a:r>
            <a:r>
              <a:rPr lang="ru-RU" sz="2800" dirty="0" err="1" smtClean="0"/>
              <a:t>хэнэб</a:t>
            </a:r>
            <a:r>
              <a:rPr lang="ru-RU" sz="2800" dirty="0" smtClean="0"/>
              <a:t>? 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323142"/>
          </a:xfrm>
        </p:spPr>
        <p:txBody>
          <a:bodyPr>
            <a:normAutofit/>
          </a:bodyPr>
          <a:lstStyle/>
          <a:p>
            <a:r>
              <a:rPr lang="ru-RU" i="1" u="sng" dirty="0" err="1" smtClean="0"/>
              <a:t>Бэрхэ</a:t>
            </a:r>
            <a:r>
              <a:rPr lang="ru-RU" i="1" dirty="0" smtClean="0"/>
              <a:t> </a:t>
            </a:r>
            <a:r>
              <a:rPr lang="ru-RU" i="1" dirty="0" err="1" smtClean="0"/>
              <a:t>хүн хада</a:t>
            </a:r>
            <a:r>
              <a:rPr lang="ru-RU" i="1" dirty="0" smtClean="0"/>
              <a:t>  </a:t>
            </a:r>
            <a:r>
              <a:rPr lang="ru-RU" i="1" dirty="0" err="1" smtClean="0"/>
              <a:t>дээрэ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 err="1" smtClean="0"/>
              <a:t>Унтааша</a:t>
            </a:r>
            <a:r>
              <a:rPr lang="ru-RU" i="1" u="sng" dirty="0" smtClean="0"/>
              <a:t> </a:t>
            </a:r>
            <a:r>
              <a:rPr lang="ru-RU" i="1" dirty="0" err="1" smtClean="0"/>
              <a:t>хүн орон</a:t>
            </a:r>
            <a:r>
              <a:rPr lang="ru-RU" i="1" dirty="0" smtClean="0"/>
              <a:t> </a:t>
            </a:r>
            <a:r>
              <a:rPr lang="ru-RU" i="1" dirty="0" err="1" smtClean="0"/>
              <a:t>дээрэ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3137742"/>
            <a:ext cx="678661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Умелый человек на горе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</a:rPr>
              <a:t>Сонливый человек на кровати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39000" cy="1143000"/>
          </a:xfrm>
        </p:spPr>
        <p:txBody>
          <a:bodyPr>
            <a:normAutofit/>
          </a:bodyPr>
          <a:lstStyle/>
          <a:p>
            <a:r>
              <a:rPr lang="ru-RU" sz="4400" dirty="0" err="1" smtClean="0"/>
              <a:t>Үдэрэй журам</a:t>
            </a:r>
            <a:r>
              <a:rPr lang="ru-RU" sz="4400" dirty="0" smtClean="0"/>
              <a:t>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510" y="2880341"/>
            <a:ext cx="4169618" cy="347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ятно 2 3"/>
          <p:cNvSpPr/>
          <p:nvPr/>
        </p:nvSpPr>
        <p:spPr>
          <a:xfrm rot="478979">
            <a:off x="3548806" y="947147"/>
            <a:ext cx="5629584" cy="3147029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929190" y="1687582"/>
            <a:ext cx="30718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ү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өө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 сагаа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хубаажа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Амаралта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ажал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хоероо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ээжэл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</a:rPr>
              <a:t>үү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лхэ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(чередовать)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хэрэгтэй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976101"/>
      </p:ext>
    </p:extLst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" name="Содержимое 4" descr="hello_html_m17e59cb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0724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037258"/>
          </a:xfrm>
        </p:spPr>
        <p:txBody>
          <a:bodyPr>
            <a:no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ru-RU" sz="3200" dirty="0" err="1" smtClean="0"/>
              <a:t>Баир</a:t>
            </a:r>
            <a:r>
              <a:rPr lang="ru-RU" sz="3200" dirty="0" smtClean="0"/>
              <a:t> … </a:t>
            </a:r>
            <a:r>
              <a:rPr lang="ru-RU" sz="3200" dirty="0" err="1" smtClean="0"/>
              <a:t>дуратай</a:t>
            </a:r>
            <a:r>
              <a:rPr lang="ru-RU" sz="3200" dirty="0" smtClean="0"/>
              <a:t> (-</a:t>
            </a:r>
            <a:r>
              <a:rPr lang="ru-RU" sz="3200" dirty="0" err="1" smtClean="0"/>
              <a:t>гУй</a:t>
            </a:r>
            <a:r>
              <a:rPr lang="ru-RU" sz="3200" dirty="0" smtClean="0"/>
              <a:t>)</a:t>
            </a:r>
            <a:br>
              <a:rPr lang="ru-RU" sz="3200" dirty="0" smtClean="0"/>
            </a:br>
            <a:r>
              <a:rPr lang="ru-RU" sz="3200" dirty="0" smtClean="0"/>
              <a:t>Дарима … </a:t>
            </a:r>
            <a:r>
              <a:rPr lang="ru-RU" sz="3200" dirty="0" err="1" smtClean="0"/>
              <a:t>дуратай</a:t>
            </a:r>
            <a:r>
              <a:rPr lang="ru-RU" sz="3200" dirty="0" smtClean="0"/>
              <a:t> (-</a:t>
            </a:r>
            <a:r>
              <a:rPr lang="ru-RU" sz="3200" dirty="0" err="1" smtClean="0"/>
              <a:t>гуй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3520440" cy="4697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 </a:t>
            </a:r>
            <a:endParaRPr lang="ru-RU" sz="3600" b="1" dirty="0"/>
          </a:p>
        </p:txBody>
      </p:sp>
      <p:pic>
        <p:nvPicPr>
          <p:cNvPr id="2050" name="Picture 2" descr="C:\Users\841c2u4\AppData\Local\Microsoft\Windows\Temporary Internet Files\Content.IE5\NCQ437YA\MC90042996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357298"/>
            <a:ext cx="2673846" cy="180875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8" name="Рисунок 7" descr="Подъём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2000240"/>
            <a:ext cx="2000264" cy="1785950"/>
          </a:xfrm>
          <a:prstGeom prst="rect">
            <a:avLst/>
          </a:prstGeom>
        </p:spPr>
      </p:pic>
      <p:pic>
        <p:nvPicPr>
          <p:cNvPr id="9" name="Содержимое 8" descr="Немытые овощи.jpe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28596" y="4214818"/>
            <a:ext cx="2071702" cy="1928826"/>
          </a:xfrm>
          <a:prstGeom prst="rect">
            <a:avLst/>
          </a:prstGeom>
        </p:spPr>
      </p:pic>
      <p:pic>
        <p:nvPicPr>
          <p:cNvPr id="10" name="Рисунок 9" descr="Умываться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2571744"/>
            <a:ext cx="1857388" cy="1785950"/>
          </a:xfrm>
          <a:prstGeom prst="rect">
            <a:avLst/>
          </a:prstGeom>
        </p:spPr>
      </p:pic>
      <p:pic>
        <p:nvPicPr>
          <p:cNvPr id="11" name="Picture 9" descr="http://go2.imgsmail.ru/imgpreview?key=http%3A//inturism.com/wp-content/uploads/2012/05/eda-v-samolete.jpg&amp;mb=imgdb_preview_4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3500438"/>
            <a:ext cx="20859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Мыть руки после прогулки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86116" y="4572008"/>
            <a:ext cx="1894522" cy="1928821"/>
          </a:xfrm>
          <a:prstGeom prst="rect">
            <a:avLst/>
          </a:prstGeom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357166"/>
            <a:ext cx="8072462" cy="6500834"/>
          </a:xfrm>
        </p:spPr>
        <p:txBody>
          <a:bodyPr>
            <a:normAutofit/>
          </a:bodyPr>
          <a:lstStyle/>
          <a:p>
            <a:pPr algn="just"/>
            <a:r>
              <a:rPr lang="ru-RU" dirty="0" err="1" smtClean="0"/>
              <a:t>Баяр</a:t>
            </a:r>
            <a:r>
              <a:rPr lang="ru-RU" dirty="0" smtClean="0"/>
              <a:t> </a:t>
            </a:r>
            <a:r>
              <a:rPr lang="ru-RU" dirty="0" err="1" smtClean="0"/>
              <a:t>хүбүүн Улаан</a:t>
            </a:r>
            <a:r>
              <a:rPr lang="ru-RU" dirty="0" smtClean="0"/>
              <a:t>- </a:t>
            </a:r>
            <a:r>
              <a:rPr lang="ru-RU" dirty="0" err="1" smtClean="0"/>
              <a:t>Үдэ хотодо</a:t>
            </a:r>
            <a:r>
              <a:rPr lang="ru-RU" dirty="0" smtClean="0"/>
              <a:t> </a:t>
            </a:r>
            <a:r>
              <a:rPr lang="ru-RU" dirty="0" err="1" smtClean="0"/>
              <a:t>ажаһууна.</a:t>
            </a:r>
            <a:r>
              <a:rPr lang="ru-RU" dirty="0" smtClean="0"/>
              <a:t> </a:t>
            </a:r>
            <a:r>
              <a:rPr lang="ru-RU" dirty="0" err="1" smtClean="0"/>
              <a:t>Хорин</a:t>
            </a:r>
            <a:r>
              <a:rPr lang="ru-RU" dirty="0" smtClean="0"/>
              <a:t> </a:t>
            </a:r>
            <a:r>
              <a:rPr lang="ru-RU" dirty="0" err="1" smtClean="0"/>
              <a:t>юһэдэхи буряад</a:t>
            </a:r>
            <a:r>
              <a:rPr lang="ru-RU" dirty="0" smtClean="0"/>
              <a:t> </a:t>
            </a:r>
            <a:r>
              <a:rPr lang="ru-RU" dirty="0" err="1" smtClean="0"/>
              <a:t>гимназида</a:t>
            </a:r>
            <a:r>
              <a:rPr lang="ru-RU" dirty="0" smtClean="0"/>
              <a:t> </a:t>
            </a:r>
            <a:r>
              <a:rPr lang="ru-RU" dirty="0" err="1" smtClean="0"/>
              <a:t>һурана.Үглөөгүүр долоон</a:t>
            </a:r>
            <a:r>
              <a:rPr lang="ru-RU" dirty="0" smtClean="0"/>
              <a:t> </a:t>
            </a:r>
            <a:r>
              <a:rPr lang="ru-RU" dirty="0" err="1" smtClean="0"/>
              <a:t>сагта</a:t>
            </a:r>
            <a:r>
              <a:rPr lang="ru-RU" dirty="0" smtClean="0"/>
              <a:t> </a:t>
            </a:r>
            <a:r>
              <a:rPr lang="ru-RU" dirty="0" err="1" smtClean="0"/>
              <a:t>бодоно</a:t>
            </a:r>
            <a:r>
              <a:rPr lang="ru-RU" dirty="0" smtClean="0"/>
              <a:t>, </a:t>
            </a:r>
            <a:r>
              <a:rPr lang="ru-RU" dirty="0" err="1" smtClean="0"/>
              <a:t>шүдөө сэбэрлэнэ</a:t>
            </a:r>
            <a:r>
              <a:rPr lang="ru-RU" dirty="0" smtClean="0"/>
              <a:t>, </a:t>
            </a:r>
            <a:r>
              <a:rPr lang="ru-RU" dirty="0" err="1" smtClean="0"/>
              <a:t>нюур</a:t>
            </a:r>
            <a:r>
              <a:rPr lang="ru-RU" dirty="0" smtClean="0"/>
              <a:t> </a:t>
            </a:r>
            <a:r>
              <a:rPr lang="ru-RU" dirty="0" err="1" smtClean="0"/>
              <a:t>гараа</a:t>
            </a:r>
            <a:r>
              <a:rPr lang="ru-RU" dirty="0" smtClean="0"/>
              <a:t> </a:t>
            </a:r>
            <a:r>
              <a:rPr lang="ru-RU" dirty="0" err="1" smtClean="0"/>
              <a:t>угаана</a:t>
            </a:r>
            <a:r>
              <a:rPr lang="ru-RU" dirty="0" smtClean="0"/>
              <a:t>. </a:t>
            </a:r>
            <a:r>
              <a:rPr lang="ru-RU" dirty="0" err="1" smtClean="0"/>
              <a:t>Үглөөнэй хоол</a:t>
            </a:r>
            <a:r>
              <a:rPr lang="ru-RU" dirty="0" smtClean="0"/>
              <a:t> </a:t>
            </a:r>
            <a:r>
              <a:rPr lang="ru-RU" dirty="0" err="1" smtClean="0"/>
              <a:t>эдинэ</a:t>
            </a:r>
            <a:r>
              <a:rPr lang="ru-RU" dirty="0" smtClean="0"/>
              <a:t>, </a:t>
            </a:r>
            <a:r>
              <a:rPr lang="ru-RU" dirty="0" err="1" smtClean="0"/>
              <a:t>найман</a:t>
            </a:r>
            <a:r>
              <a:rPr lang="ru-RU" dirty="0" smtClean="0"/>
              <a:t> </a:t>
            </a:r>
            <a:r>
              <a:rPr lang="ru-RU" dirty="0" err="1" smtClean="0"/>
              <a:t>сагта</a:t>
            </a:r>
            <a:r>
              <a:rPr lang="ru-RU" dirty="0" smtClean="0"/>
              <a:t> </a:t>
            </a:r>
            <a:r>
              <a:rPr lang="ru-RU" dirty="0" err="1" smtClean="0"/>
              <a:t>һургуулидаа ошоно</a:t>
            </a:r>
            <a:r>
              <a:rPr lang="ru-RU" dirty="0" smtClean="0"/>
              <a:t>. </a:t>
            </a:r>
            <a:r>
              <a:rPr lang="ru-RU" dirty="0" err="1" smtClean="0"/>
              <a:t>Баяр</a:t>
            </a:r>
            <a:r>
              <a:rPr lang="ru-RU" dirty="0" smtClean="0"/>
              <a:t> </a:t>
            </a:r>
            <a:r>
              <a:rPr lang="ru-RU" dirty="0" err="1" smtClean="0"/>
              <a:t>табадахи</a:t>
            </a:r>
            <a:r>
              <a:rPr lang="ru-RU" dirty="0" smtClean="0"/>
              <a:t> </a:t>
            </a:r>
            <a:r>
              <a:rPr lang="ru-RU" dirty="0" err="1" smtClean="0"/>
              <a:t>ангиин</a:t>
            </a:r>
            <a:r>
              <a:rPr lang="ru-RU" dirty="0" smtClean="0"/>
              <a:t> </a:t>
            </a:r>
            <a:r>
              <a:rPr lang="ru-RU" dirty="0" err="1" smtClean="0"/>
              <a:t>эрхим</a:t>
            </a:r>
            <a:r>
              <a:rPr lang="ru-RU" dirty="0" smtClean="0"/>
              <a:t> </a:t>
            </a:r>
            <a:r>
              <a:rPr lang="ru-RU" dirty="0" err="1" smtClean="0"/>
              <a:t>һурагша.</a:t>
            </a:r>
            <a:r>
              <a:rPr lang="ru-RU" dirty="0" smtClean="0"/>
              <a:t> </a:t>
            </a:r>
            <a:r>
              <a:rPr lang="ru-RU" dirty="0" err="1" smtClean="0"/>
              <a:t>Тэрэ</a:t>
            </a:r>
            <a:r>
              <a:rPr lang="ru-RU" dirty="0" smtClean="0"/>
              <a:t> 12 </a:t>
            </a:r>
            <a:r>
              <a:rPr lang="ru-RU" dirty="0" err="1" smtClean="0"/>
              <a:t>сагта</a:t>
            </a:r>
            <a:r>
              <a:rPr lang="ru-RU" dirty="0" smtClean="0"/>
              <a:t> </a:t>
            </a:r>
            <a:r>
              <a:rPr lang="ru-RU" dirty="0" err="1" smtClean="0"/>
              <a:t>һургуулиин столово</a:t>
            </a:r>
            <a:r>
              <a:rPr lang="ru-RU" dirty="0" smtClean="0"/>
              <a:t> </a:t>
            </a:r>
            <a:r>
              <a:rPr lang="ru-RU" dirty="0" err="1" smtClean="0"/>
              <a:t>соо</a:t>
            </a:r>
            <a:r>
              <a:rPr lang="ru-RU" dirty="0" smtClean="0"/>
              <a:t> </a:t>
            </a:r>
            <a:r>
              <a:rPr lang="ru-RU" dirty="0" err="1" smtClean="0"/>
              <a:t>эдинэ.Хэшээлэй</a:t>
            </a:r>
            <a:r>
              <a:rPr lang="ru-RU" dirty="0" smtClean="0"/>
              <a:t> </a:t>
            </a:r>
            <a:r>
              <a:rPr lang="ru-RU" dirty="0" err="1" smtClean="0"/>
              <a:t>һүүлдэ барилдаанай</a:t>
            </a:r>
            <a:r>
              <a:rPr lang="ru-RU" dirty="0" smtClean="0"/>
              <a:t> </a:t>
            </a:r>
            <a:r>
              <a:rPr lang="ru-RU" dirty="0" err="1" smtClean="0"/>
              <a:t>секцидэ</a:t>
            </a:r>
            <a:r>
              <a:rPr lang="ru-RU" dirty="0" smtClean="0"/>
              <a:t> ошоно.</a:t>
            </a:r>
            <a:r>
              <a:rPr lang="ru-RU" dirty="0" err="1" smtClean="0"/>
              <a:t>Сүлөө сагта</a:t>
            </a:r>
            <a:r>
              <a:rPr lang="ru-RU" dirty="0" smtClean="0"/>
              <a:t> </a:t>
            </a:r>
            <a:r>
              <a:rPr lang="ru-RU" dirty="0" err="1" smtClean="0"/>
              <a:t>газаа</a:t>
            </a:r>
            <a:r>
              <a:rPr lang="ru-RU" dirty="0" smtClean="0"/>
              <a:t> </a:t>
            </a:r>
            <a:r>
              <a:rPr lang="ru-RU" dirty="0" err="1" smtClean="0"/>
              <a:t>сэнгэдэг</a:t>
            </a:r>
            <a:r>
              <a:rPr lang="ru-RU" dirty="0" smtClean="0"/>
              <a:t>, </a:t>
            </a:r>
            <a:r>
              <a:rPr lang="ru-RU" dirty="0" err="1" smtClean="0"/>
              <a:t>наададаг</a:t>
            </a:r>
            <a:r>
              <a:rPr lang="ru-RU" dirty="0" smtClean="0"/>
              <a:t>. </a:t>
            </a:r>
            <a:r>
              <a:rPr lang="ru-RU" dirty="0" err="1" smtClean="0"/>
              <a:t>Үдэшэ гэртэхи</a:t>
            </a:r>
            <a:r>
              <a:rPr lang="ru-RU" dirty="0" smtClean="0"/>
              <a:t> </a:t>
            </a:r>
            <a:r>
              <a:rPr lang="ru-RU" dirty="0" err="1" smtClean="0"/>
              <a:t>ажалаа</a:t>
            </a:r>
            <a:r>
              <a:rPr lang="ru-RU" dirty="0" smtClean="0"/>
              <a:t> </a:t>
            </a:r>
            <a:r>
              <a:rPr lang="ru-RU" dirty="0" err="1" smtClean="0"/>
              <a:t>хэдэг</a:t>
            </a:r>
            <a:r>
              <a:rPr lang="ru-RU" dirty="0" smtClean="0"/>
              <a:t>. </a:t>
            </a:r>
            <a:r>
              <a:rPr lang="ru-RU" dirty="0" err="1" smtClean="0"/>
              <a:t>Үдэшын хоолой</a:t>
            </a:r>
            <a:r>
              <a:rPr lang="ru-RU" dirty="0" smtClean="0"/>
              <a:t> </a:t>
            </a:r>
            <a:r>
              <a:rPr lang="ru-RU" dirty="0" err="1" smtClean="0"/>
              <a:t>һүүлдэ гэрэй</a:t>
            </a:r>
            <a:r>
              <a:rPr lang="ru-RU" dirty="0" smtClean="0"/>
              <a:t> </a:t>
            </a:r>
            <a:r>
              <a:rPr lang="ru-RU" dirty="0" err="1" smtClean="0"/>
              <a:t>даабари</a:t>
            </a:r>
            <a:r>
              <a:rPr lang="ru-RU" dirty="0" smtClean="0"/>
              <a:t> </a:t>
            </a:r>
            <a:r>
              <a:rPr lang="ru-RU" dirty="0" err="1" smtClean="0"/>
              <a:t>хэдэг</a:t>
            </a:r>
            <a:r>
              <a:rPr lang="ru-RU" dirty="0" smtClean="0"/>
              <a:t>. </a:t>
            </a:r>
            <a:r>
              <a:rPr lang="ru-RU" dirty="0" err="1" smtClean="0"/>
              <a:t>Арбан</a:t>
            </a:r>
            <a:r>
              <a:rPr lang="ru-RU" dirty="0" smtClean="0"/>
              <a:t> </a:t>
            </a:r>
            <a:r>
              <a:rPr lang="ru-RU" dirty="0" err="1" smtClean="0"/>
              <a:t>сагта</a:t>
            </a:r>
            <a:r>
              <a:rPr lang="ru-RU" dirty="0" smtClean="0"/>
              <a:t> </a:t>
            </a:r>
            <a:r>
              <a:rPr lang="ru-RU" dirty="0" err="1" smtClean="0"/>
              <a:t>Баир</a:t>
            </a:r>
            <a:r>
              <a:rPr lang="ru-RU" dirty="0" smtClean="0"/>
              <a:t> </a:t>
            </a:r>
            <a:r>
              <a:rPr lang="ru-RU" dirty="0" err="1" smtClean="0"/>
              <a:t>унтадаг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458</TotalTime>
  <Words>144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Минии үдэр </vt:lpstr>
      <vt:lpstr>Цели и задачи урока:</vt:lpstr>
      <vt:lpstr>Ноябриин Гушан Классай ажал. Намар. Гарагай табан. </vt:lpstr>
      <vt:lpstr>Ахамни  эртэ бододог Амтатайханаар эдеэлдэг. Һургуулидаа ошодог, Үдын хойно наададаг, Үдэшын арбада унтадаг.    </vt:lpstr>
      <vt:lpstr>Бэрхэ хүн хада  дээрэ Унтааша хүн орон дээрэ </vt:lpstr>
      <vt:lpstr>Үдэрэй журам - </vt:lpstr>
      <vt:lpstr>Слайд 7</vt:lpstr>
      <vt:lpstr>Баир … дуратай (-гУй) Дарима … дуратай (-гуй)</vt:lpstr>
      <vt:lpstr>Слайд 9</vt:lpstr>
      <vt:lpstr>Слайд 10</vt:lpstr>
      <vt:lpstr>Сахигты!</vt:lpstr>
      <vt:lpstr>Һургуулиһаа гэртээ </vt:lpstr>
      <vt:lpstr>Режим дня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</dc:title>
  <dc:creator>841c2u4</dc:creator>
  <cp:lastModifiedBy>Admin</cp:lastModifiedBy>
  <cp:revision>52</cp:revision>
  <dcterms:created xsi:type="dcterms:W3CDTF">2013-06-24T13:52:29Z</dcterms:created>
  <dcterms:modified xsi:type="dcterms:W3CDTF">2002-12-31T23:30:14Z</dcterms:modified>
</cp:coreProperties>
</file>