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9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3BD2F"/>
    <a:srgbClr val="FF0066"/>
    <a:srgbClr val="00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AF88A-1329-4A88-A373-146D73656636}" type="datetimeFigureOut">
              <a:rPr lang="ru-RU" smtClean="0"/>
              <a:t>02.04.2011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72E5A-D211-449D-88D8-40BF86A4C55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AF88A-1329-4A88-A373-146D73656636}" type="datetimeFigureOut">
              <a:rPr lang="ru-RU" smtClean="0"/>
              <a:t>02.04.2011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72E5A-D211-449D-88D8-40BF86A4C55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AF88A-1329-4A88-A373-146D73656636}" type="datetimeFigureOut">
              <a:rPr lang="ru-RU" smtClean="0"/>
              <a:t>02.04.2011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72E5A-D211-449D-88D8-40BF86A4C55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AF88A-1329-4A88-A373-146D73656636}" type="datetimeFigureOut">
              <a:rPr lang="ru-RU" smtClean="0"/>
              <a:t>02.04.2011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72E5A-D211-449D-88D8-40BF86A4C55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AF88A-1329-4A88-A373-146D73656636}" type="datetimeFigureOut">
              <a:rPr lang="ru-RU" smtClean="0"/>
              <a:t>02.04.2011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72E5A-D211-449D-88D8-40BF86A4C55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AF88A-1329-4A88-A373-146D73656636}" type="datetimeFigureOut">
              <a:rPr lang="ru-RU" smtClean="0"/>
              <a:t>02.04.2011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72E5A-D211-449D-88D8-40BF86A4C55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AF88A-1329-4A88-A373-146D73656636}" type="datetimeFigureOut">
              <a:rPr lang="ru-RU" smtClean="0"/>
              <a:t>02.04.2011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72E5A-D211-449D-88D8-40BF86A4C55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AF88A-1329-4A88-A373-146D73656636}" type="datetimeFigureOut">
              <a:rPr lang="ru-RU" smtClean="0"/>
              <a:t>02.04.2011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72E5A-D211-449D-88D8-40BF86A4C55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AF88A-1329-4A88-A373-146D73656636}" type="datetimeFigureOut">
              <a:rPr lang="ru-RU" smtClean="0"/>
              <a:t>02.04.2011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72E5A-D211-449D-88D8-40BF86A4C55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AF88A-1329-4A88-A373-146D73656636}" type="datetimeFigureOut">
              <a:rPr lang="ru-RU" smtClean="0"/>
              <a:t>02.04.2011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72E5A-D211-449D-88D8-40BF86A4C55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AF88A-1329-4A88-A373-146D73656636}" type="datetimeFigureOut">
              <a:rPr lang="ru-RU" smtClean="0"/>
              <a:t>02.04.2011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72E5A-D211-449D-88D8-40BF86A4C55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4AF88A-1329-4A88-A373-146D73656636}" type="datetimeFigureOut">
              <a:rPr lang="ru-RU" smtClean="0"/>
              <a:t>02.04.2011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C72E5A-D211-449D-88D8-40BF86A4C551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F:\Pravda.o.tabake.2010.XviD.DVDRip.avi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Public\Pictures\Sample Pictures\Tulips.jpg"/>
          <p:cNvPicPr>
            <a:picLocks noChangeAspect="1" noChangeArrowheads="1"/>
          </p:cNvPicPr>
          <p:nvPr/>
        </p:nvPicPr>
        <p:blipFill>
          <a:blip r:embed="rId2" cstate="print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899592" y="1916832"/>
            <a:ext cx="770485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200" b="1" dirty="0" smtClean="0">
                <a:solidFill>
                  <a:srgbClr val="FF0066"/>
                </a:solidFill>
              </a:rPr>
              <a:t>Скажем вредным привычкам </a:t>
            </a:r>
          </a:p>
          <a:p>
            <a:pPr algn="ctr"/>
            <a:r>
              <a:rPr lang="ru-RU" sz="7200" b="1" dirty="0" smtClean="0">
                <a:solidFill>
                  <a:srgbClr val="FF0000"/>
                </a:solidFill>
              </a:rPr>
              <a:t>«нет»</a:t>
            </a:r>
            <a:endParaRPr lang="ru-RU" sz="7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насваи\баба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67536" y="980728"/>
            <a:ext cx="4176464" cy="5282952"/>
          </a:xfrm>
          <a:prstGeom prst="rect">
            <a:avLst/>
          </a:prstGeom>
          <a:noFill/>
        </p:spPr>
      </p:pic>
      <p:pic>
        <p:nvPicPr>
          <p:cNvPr id="7171" name="Picture 3" descr="C:\Users\User\Desktop\насваи\курение вред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204864"/>
            <a:ext cx="4572000" cy="36724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Public\Pictures\Sample Pictures\Chrysanthemum.jpg"/>
          <p:cNvPicPr>
            <a:picLocks noChangeAspect="1" noChangeArrowheads="1"/>
          </p:cNvPicPr>
          <p:nvPr/>
        </p:nvPicPr>
        <p:blipFill>
          <a:blip r:embed="rId2" cstate="print">
            <a:lum bright="40000" contrast="-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8892480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3476625" algn="l"/>
              </a:tabLst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Основные причины, которые толкают подростков к наркотикам, пиву и курению: 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3476625" algn="l"/>
              </a:tabLst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а) любопытство;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3476625" algn="l"/>
              </a:tabLst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б) желание поскорее стать взрослым, самостоятельным, «насолить» родителям;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3476625" algn="l"/>
              </a:tabLst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в) желание уйти от неприятной реальности, от временных трудностей; г) боязнь сказать «нет», предложившему наркотик.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214414" y="357166"/>
            <a:ext cx="6984343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Monotype Corsiva" pitchFamily="66" charset="0"/>
              </a:rPr>
              <a:t>Болезни при курении.</a:t>
            </a:r>
            <a:endParaRPr lang="ru-RU" sz="60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158" y="1285860"/>
            <a:ext cx="392909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000" b="1" dirty="0" smtClean="0">
                <a:solidFill>
                  <a:srgbClr val="C00000"/>
                </a:solidFill>
              </a:rPr>
              <a:t>Инфаркт миокарда.</a:t>
            </a:r>
          </a:p>
          <a:p>
            <a:pPr marL="342900" indent="-342900">
              <a:buAutoNum type="arabicPeriod"/>
            </a:pPr>
            <a:r>
              <a:rPr lang="ru-RU" sz="2000" b="1" dirty="0" smtClean="0">
                <a:solidFill>
                  <a:srgbClr val="C00000"/>
                </a:solidFill>
              </a:rPr>
              <a:t>Инсульт – гибель участка головного мозга.</a:t>
            </a:r>
          </a:p>
          <a:p>
            <a:pPr marL="342900" indent="-342900">
              <a:buAutoNum type="arabicPeriod"/>
            </a:pPr>
            <a:r>
              <a:rPr lang="ru-RU" sz="2000" b="1" dirty="0" smtClean="0">
                <a:solidFill>
                  <a:srgbClr val="C00000"/>
                </a:solidFill>
              </a:rPr>
              <a:t>Рак лёгких (80% больных раком лёгких- курильщики со стажем).</a:t>
            </a:r>
          </a:p>
          <a:p>
            <a:pPr marL="342900" indent="-342900">
              <a:buAutoNum type="arabicPeriod"/>
            </a:pPr>
            <a:r>
              <a:rPr lang="ru-RU" sz="2000" b="1" dirty="0" smtClean="0">
                <a:solidFill>
                  <a:srgbClr val="C00000"/>
                </a:solidFill>
              </a:rPr>
              <a:t>Бронхит лёгких.</a:t>
            </a:r>
          </a:p>
          <a:p>
            <a:pPr marL="342900" indent="-342900">
              <a:buAutoNum type="arabicPeriod"/>
            </a:pPr>
            <a:r>
              <a:rPr lang="ru-RU" sz="2000" b="1" dirty="0" smtClean="0">
                <a:solidFill>
                  <a:srgbClr val="C00000"/>
                </a:solidFill>
              </a:rPr>
              <a:t>Язвенная болезнь желудка.</a:t>
            </a:r>
          </a:p>
          <a:p>
            <a:pPr marL="342900" indent="-342900">
              <a:buAutoNum type="arabicPeriod"/>
            </a:pPr>
            <a:r>
              <a:rPr lang="ru-RU" sz="2000" b="1" dirty="0" smtClean="0">
                <a:solidFill>
                  <a:srgbClr val="C00000"/>
                </a:solidFill>
              </a:rPr>
              <a:t>Рак желудка.</a:t>
            </a:r>
          </a:p>
          <a:p>
            <a:pPr marL="342900" indent="-342900">
              <a:buAutoNum type="arabicPeriod"/>
            </a:pPr>
            <a:r>
              <a:rPr lang="ru-RU" sz="2000" b="1" dirty="0" smtClean="0">
                <a:solidFill>
                  <a:srgbClr val="C00000"/>
                </a:solidFill>
              </a:rPr>
              <a:t>Бесплодие у мужчин и женщин.</a:t>
            </a:r>
          </a:p>
          <a:p>
            <a:pPr marL="342900" indent="-342900">
              <a:buAutoNum type="arabicPeriod"/>
            </a:pPr>
            <a:r>
              <a:rPr lang="ru-RU" sz="2000" b="1" dirty="0" smtClean="0">
                <a:solidFill>
                  <a:srgbClr val="C00000"/>
                </a:solidFill>
              </a:rPr>
              <a:t>Рак пищевода.</a:t>
            </a:r>
          </a:p>
          <a:p>
            <a:pPr marL="342900" indent="-342900">
              <a:buAutoNum type="arabicPeriod"/>
            </a:pPr>
            <a:r>
              <a:rPr lang="ru-RU" sz="2000" b="1" dirty="0" smtClean="0">
                <a:solidFill>
                  <a:srgbClr val="C00000"/>
                </a:solidFill>
              </a:rPr>
              <a:t>Катаракта- заболевание глаз, проявляющее помутнение хрусталика.</a:t>
            </a:r>
          </a:p>
          <a:p>
            <a:pPr marL="342900" indent="-342900">
              <a:buAutoNum type="arabicPeriod"/>
            </a:pPr>
            <a:r>
              <a:rPr lang="ru-RU" sz="2000" b="1" dirty="0" smtClean="0">
                <a:solidFill>
                  <a:srgbClr val="C00000"/>
                </a:solidFill>
              </a:rPr>
              <a:t>Остеопороз- повышеная ломкость костей.</a:t>
            </a:r>
          </a:p>
          <a:p>
            <a:pPr marL="342900" indent="-342900">
              <a:buAutoNum type="arabicPeriod"/>
            </a:pPr>
            <a:r>
              <a:rPr lang="ru-RU" sz="2000" b="1" dirty="0" smtClean="0">
                <a:solidFill>
                  <a:srgbClr val="C00000"/>
                </a:solidFill>
              </a:rPr>
              <a:t>Псориаз.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2050" name="Picture 2" descr="C:\Documents and Settings\All Users\Документы\НаСтЁнА!=)\Новая папка\960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2357429"/>
            <a:ext cx="3780556" cy="3471237"/>
          </a:xfrm>
          <a:prstGeom prst="rect">
            <a:avLst/>
          </a:prstGeom>
          <a:noFill/>
        </p:spPr>
      </p:pic>
    </p:spTree>
  </p:cSld>
  <p:clrMapOvr>
    <a:masterClrMapping/>
  </p:clrMapOvr>
  <p:transition advTm="25375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All Users\Документы\НаСтЁнА!=)\Новая папка\1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404664"/>
            <a:ext cx="5848065" cy="4071966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TextBox 4"/>
          <p:cNvSpPr txBox="1"/>
          <p:nvPr/>
        </p:nvSpPr>
        <p:spPr>
          <a:xfrm>
            <a:off x="1547664" y="4653136"/>
            <a:ext cx="30032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Лёгкие </a:t>
            </a:r>
            <a:r>
              <a:rPr lang="ru-RU" sz="3600" b="1" dirty="0" smtClean="0">
                <a:solidFill>
                  <a:srgbClr val="C00000"/>
                </a:solidFill>
              </a:rPr>
              <a:t>курильщика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0628" y="4643446"/>
            <a:ext cx="30277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Лёгкие </a:t>
            </a:r>
            <a:r>
              <a:rPr lang="ru-RU" sz="3600" b="1" dirty="0" smtClean="0">
                <a:solidFill>
                  <a:srgbClr val="C00000"/>
                </a:solidFill>
              </a:rPr>
              <a:t>некурящего</a:t>
            </a:r>
            <a:endParaRPr lang="ru-RU" sz="3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Tm="4984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ravda.o.tabake.2010.XviD.DVDRip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143000" y="857250"/>
            <a:ext cx="6858000" cy="5143500"/>
          </a:xfrm>
          <a:prstGeom prst="rect">
            <a:avLst/>
          </a:prstGeom>
        </p:spPr>
      </p:pic>
      <p:pic>
        <p:nvPicPr>
          <p:cNvPr id="3" name="Pravda.o.tabake.2010.XviD.DVDRip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143000" y="857250"/>
            <a:ext cx="6858000" cy="5143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3876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vide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8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04664"/>
            <a:ext cx="756084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Насвай  - этот  никотинсодержащий 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продукт представляет собой маленькие зеленые шарики, зернышки либо «палочки» со специфическим запахом и вкусом, также зелёную массу или сухой порошок. </a:t>
            </a:r>
          </a:p>
        </p:txBody>
      </p:sp>
      <p:pic>
        <p:nvPicPr>
          <p:cNvPr id="3074" name="Picture 2" descr="C:\Users\User\Desktop\насваи\насва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420888"/>
            <a:ext cx="4752528" cy="388843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5868144" y="2924944"/>
            <a:ext cx="163217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Состав насваи: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User\Desktop\насваи\KWASHAFRONT01-BEFO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628800"/>
            <a:ext cx="6192688" cy="45365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насваи\gum-disease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772816"/>
            <a:ext cx="5616624" cy="39604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насваи\26563_pu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4248472" cy="3384376"/>
          </a:xfrm>
          <a:prstGeom prst="rect">
            <a:avLst/>
          </a:prstGeom>
          <a:noFill/>
        </p:spPr>
      </p:pic>
      <p:pic>
        <p:nvPicPr>
          <p:cNvPr id="5123" name="Picture 3" descr="C:\Users\User\Desktop\насваи\3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3140968"/>
            <a:ext cx="4173413" cy="33847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насваи\насваи баб.jpg роп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88640"/>
            <a:ext cx="6408712" cy="64087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155</Words>
  <Application>Microsoft Office PowerPoint</Application>
  <PresentationFormat>Экран (4:3)</PresentationFormat>
  <Paragraphs>22</Paragraphs>
  <Slides>12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Скажем вредным привычкам «нет»</dc:title>
  <dc:creator>Авдышева</dc:creator>
  <cp:lastModifiedBy>Авдышева</cp:lastModifiedBy>
  <cp:revision>10</cp:revision>
  <dcterms:created xsi:type="dcterms:W3CDTF">2011-04-01T14:17:10Z</dcterms:created>
  <dcterms:modified xsi:type="dcterms:W3CDTF">2011-04-01T15:52:59Z</dcterms:modified>
</cp:coreProperties>
</file>