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4"/>
  </p:notesMasterIdLst>
  <p:sldIdLst>
    <p:sldId id="256" r:id="rId2"/>
    <p:sldId id="270" r:id="rId3"/>
    <p:sldId id="260" r:id="rId4"/>
    <p:sldId id="287" r:id="rId5"/>
    <p:sldId id="288" r:id="rId6"/>
    <p:sldId id="262" r:id="rId7"/>
    <p:sldId id="281" r:id="rId8"/>
    <p:sldId id="284" r:id="rId9"/>
    <p:sldId id="258" r:id="rId10"/>
    <p:sldId id="265" r:id="rId11"/>
    <p:sldId id="263" r:id="rId12"/>
    <p:sldId id="286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D909A-6613-4952-83C5-F2A97826937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E2C6F-E59D-49E6-99BB-605FA8685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28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715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455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455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455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316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167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38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E2C6F-E59D-49E6-99BB-605FA868514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108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67E905-5CC4-4EE8-A3F0-C6D44EF39A4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AA29B0-54D8-4B94-8366-2CAE76485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81000" y="5085184"/>
            <a:ext cx="8458200" cy="1080120"/>
          </a:xfrm>
        </p:spPr>
        <p:txBody>
          <a:bodyPr/>
          <a:lstStyle/>
          <a:p>
            <a:r>
              <a:rPr lang="ru-RU" dirty="0" smtClean="0"/>
              <a:t>2 младшая группа «Пчёлки» </a:t>
            </a:r>
          </a:p>
          <a:p>
            <a:r>
              <a:rPr lang="ru-RU" dirty="0" smtClean="0"/>
              <a:t> воспитатель: Шеффер Л.М.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463606"/>
            <a:ext cx="81369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ungsuh" pitchFamily="18" charset="-127"/>
                <a:ea typeface="Gungsuh" pitchFamily="18" charset="-127"/>
                <a:cs typeface="Times New Roman" pitchFamily="18" charset="0"/>
              </a:rPr>
              <a:t>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ungsuh" pitchFamily="18" charset="-127"/>
                <a:ea typeface="Gungsuh" pitchFamily="18" charset="-127"/>
                <a:cs typeface="Times New Roman" pitchFamily="18" charset="0"/>
              </a:rPr>
              <a:t>Мини-музей </a:t>
            </a:r>
            <a:r>
              <a:rPr lang="ru-RU" sz="54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  <a:cs typeface="Times New Roman" pitchFamily="18" charset="0"/>
              </a:rPr>
              <a:t>Собака-друг человека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dog, язык, взгляд, shiba inu, Собака обои на рабочий стол и картинки 57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3410792" cy="1872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8467020" cy="63976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НАШИ ЧЕТВЕРОНОГИЕ ДРУЗЬЯ</a:t>
            </a:r>
            <a:endParaRPr lang="ru-RU" sz="2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08" y="1196752"/>
            <a:ext cx="2808641" cy="3744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505" y="2700920"/>
            <a:ext cx="2680953" cy="35746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075240" cy="4176465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заключении хочется отметить, что все поставленные задачи успешно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решены, дети и родители приняли активное участие в реализации проекта.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появился мини- музей «Собака-друг человека»,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который мы всегда рады показать воспитанникам других групп.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12976"/>
            <a:ext cx="25717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105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88840"/>
            <a:ext cx="496855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дминистратор\Desktop\фотографии\DSC0877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63666" y="1388435"/>
            <a:ext cx="6592732" cy="4944549"/>
          </a:xfrm>
          <a:prstGeom prst="rect">
            <a:avLst/>
          </a:prstGeom>
          <a:noFill/>
        </p:spPr>
      </p:pic>
      <p:pic>
        <p:nvPicPr>
          <p:cNvPr id="5" name="Рисунок 4" descr="http://img1.liveinternet.ru/images/attach/c/7/96/801/96801443_large_3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214437"/>
            <a:ext cx="7056784" cy="51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Цель проекта: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800" dirty="0" smtClean="0"/>
              <a:t>Формирование заинтересованного, бережного, заботливого отношения к домашним животным, на примере собаки и правильного общения с ними. Формирование у дошкольников представлений о музее.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Дать представление о жизни домашних животных – собаки: происхождение, породах, питании, условиях содержания, внешнем виде, связи с дикой природой, о роли в жизни человека;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  Формировать знания детей о музее, расширять кругозор дошкольников;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Воспитывать заботливое отношение к животным, соблюдая при этом правила обращения с ними;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УЧАСТНИКИ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27584" y="1554162"/>
            <a:ext cx="784887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 </a:t>
            </a:r>
          </a:p>
          <a:p>
            <a:pPr algn="ctr">
              <a:buNone/>
            </a:pPr>
            <a:r>
              <a:rPr lang="ru-RU" sz="2800" dirty="0" smtClean="0"/>
              <a:t> Воспитатель группы, дети 2 младшей группы «Пчёлка», родители и другие члены семьи.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68960"/>
            <a:ext cx="2643758" cy="3525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ТИП ПРОЕКТА:</a:t>
            </a:r>
            <a:br>
              <a:rPr lang="ru-RU" dirty="0" smtClean="0"/>
            </a:br>
            <a:r>
              <a:rPr lang="ru-RU" dirty="0" smtClean="0"/>
              <a:t>РЕАЛИЗАЦИИ ПРОЕКТА:  </a:t>
            </a:r>
            <a:br>
              <a:rPr lang="ru-RU" dirty="0" smtClean="0"/>
            </a:b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dirty="0" smtClean="0"/>
              <a:t>Творческий, краткосрочный, групповой ;</a:t>
            </a:r>
          </a:p>
          <a:p>
            <a:pPr algn="ctr">
              <a:buNone/>
            </a:pPr>
            <a:r>
              <a:rPr lang="ru-RU" dirty="0" smtClean="0"/>
              <a:t>Январь- Февраль 2018 г.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9000"/>
            <a:ext cx="2355726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632848" cy="79208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ОЖИДАЕМЫЕ РЕЗУЛЬТАТЫ: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*</a:t>
            </a:r>
            <a:r>
              <a:rPr lang="ru-RU" sz="2400" dirty="0" smtClean="0"/>
              <a:t> </a:t>
            </a:r>
            <a:r>
              <a:rPr lang="ru-RU" sz="2800" dirty="0" smtClean="0"/>
              <a:t>Сделать слово «музей» привычным и привлекательным для детей.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 * Понимание детьми, как нужно ухаживать за собаками.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 * Привитие детям любви и бережного отношения к животным.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 * Желание родителей завести домашних животных.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 algn="just">
              <a:buNone/>
            </a:pPr>
            <a:endParaRPr lang="ru-RU" sz="2400" dirty="0" smtClean="0">
              <a:latin typeface="+mj-lt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создавался музей.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9"/>
            <a:ext cx="8659688" cy="352839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При создании музея учитывалось следующее: наглядность, содержательность, доступность. Была проведена предварительная работа с родителями и детьми. Родители с охотой поддержали идею, совместно с детьми собирали экспонаты для музея. Родителями была подобрана детская литература; рассказы, стихи, песенки, загадки, пословицы  о собаках. 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Каждый ребенок старался пополнить музей своими работами, изготовленными на занятиях и в свободной деятельности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7" y="1600200"/>
            <a:ext cx="3795886" cy="50611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591" y="2580918"/>
            <a:ext cx="4232866" cy="3174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1560" y="594746"/>
            <a:ext cx="374441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Чтение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стихов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55576" y="957796"/>
            <a:ext cx="259228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Зимой и летом - в лисьей шубе,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реке, в снегу купаться любит.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Надежен, верен и спокоен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Ваш лучший друг - шотландский колли.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Колли: описание породы с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7226" y="447248"/>
            <a:ext cx="259228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11560" y="3180069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Короткие ножки, невинные глазки,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Внимания требует, требует ласки,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Умен и находчив: то клоун, то плакса -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Хитрюжка-притворщик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по имени "такса".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стандартна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581128"/>
            <a:ext cx="2334536" cy="150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7" b="22727"/>
          <a:stretch>
            <a:fillRect/>
          </a:stretch>
        </p:blipFill>
        <p:spPr>
          <a:xfrm>
            <a:off x="4667690" y="3462433"/>
            <a:ext cx="3841068" cy="2793504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" t="21886" r="-1781" b="20413"/>
          <a:stretch/>
        </p:blipFill>
        <p:spPr>
          <a:xfrm>
            <a:off x="6253530" y="1185686"/>
            <a:ext cx="2664297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273</Words>
  <Application>Microsoft Office PowerPoint</Application>
  <PresentationFormat>Экран (4:3)</PresentationFormat>
  <Paragraphs>98</Paragraphs>
  <Slides>12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Gungsuh</vt:lpstr>
      <vt:lpstr>Arial</vt:lpstr>
      <vt:lpstr>Calibri</vt:lpstr>
      <vt:lpstr>Comic Sans MS</vt:lpstr>
      <vt:lpstr>Franklin Gothic Book</vt:lpstr>
      <vt:lpstr>Franklin Gothic Medium</vt:lpstr>
      <vt:lpstr>Times New Roman</vt:lpstr>
      <vt:lpstr>Wingdings 2</vt:lpstr>
      <vt:lpstr>Трек</vt:lpstr>
      <vt:lpstr>     </vt:lpstr>
      <vt:lpstr>Цель проекта: </vt:lpstr>
      <vt:lpstr>Задачи: </vt:lpstr>
      <vt:lpstr>УЧАСТНИКИ ПРОЕКТА: </vt:lpstr>
      <vt:lpstr>      ТИП ПРОЕКТА: РЕАЛИЗАЦИИ ПРОЕКТА:   .     </vt:lpstr>
      <vt:lpstr>ОЖИДАЕМЫЕ РЕЗУЛЬТАТЫ: </vt:lpstr>
      <vt:lpstr>Как создавался музей.</vt:lpstr>
      <vt:lpstr>Каждый ребенок старался пополнить музей своими работами, изготовленными на занятиях и в свободной деятельности</vt:lpstr>
      <vt:lpstr>Презентация PowerPoint</vt:lpstr>
      <vt:lpstr>  </vt:lpstr>
      <vt:lpstr>Заключение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Мини-музей </dc:title>
  <dc:creator>WORK</dc:creator>
  <cp:lastModifiedBy>Uzer</cp:lastModifiedBy>
  <cp:revision>53</cp:revision>
  <cp:lastPrinted>2018-02-10T17:26:36Z</cp:lastPrinted>
  <dcterms:created xsi:type="dcterms:W3CDTF">2014-03-09T14:38:43Z</dcterms:created>
  <dcterms:modified xsi:type="dcterms:W3CDTF">2018-03-25T15:49:35Z</dcterms:modified>
</cp:coreProperties>
</file>