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7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7942E-FCC4-4422-8C0A-F3B475D6FF94}" type="datetimeFigureOut">
              <a:rPr lang="ru-RU" smtClean="0"/>
              <a:pPr/>
              <a:t>26.10.2017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19A5E-8383-41DF-810C-1AD0589541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СОСТАВ ЧИСЕЛ ДО 10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101679857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78687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Татьяна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7256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296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Татьяна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5" y="214290"/>
            <a:ext cx="8715436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Татьяна\Desktop\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Татьяна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429683" cy="65008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Татьяна\Desktop\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3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Татьяна\Desktop\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8358246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СОСТАВ ЧИСЕЛ ДО 10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СОСТАВ ЧИСЕЛ ДО 10</dc:title>
  <dc:creator>Татьяна</dc:creator>
  <cp:lastModifiedBy>Татьяна</cp:lastModifiedBy>
  <cp:revision>2</cp:revision>
  <dcterms:created xsi:type="dcterms:W3CDTF">2017-10-26T17:57:55Z</dcterms:created>
  <dcterms:modified xsi:type="dcterms:W3CDTF">2017-10-26T18:13:35Z</dcterms:modified>
</cp:coreProperties>
</file>