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9" r:id="rId4"/>
    <p:sldId id="278" r:id="rId5"/>
    <p:sldId id="279" r:id="rId6"/>
    <p:sldId id="276" r:id="rId7"/>
    <p:sldId id="280" r:id="rId8"/>
    <p:sldId id="281" r:id="rId9"/>
    <p:sldId id="282" r:id="rId10"/>
    <p:sldId id="259" r:id="rId11"/>
    <p:sldId id="283" r:id="rId12"/>
    <p:sldId id="284" r:id="rId13"/>
    <p:sldId id="258" r:id="rId14"/>
    <p:sldId id="285" r:id="rId15"/>
    <p:sldId id="286" r:id="rId16"/>
    <p:sldId id="260" r:id="rId17"/>
    <p:sldId id="261" r:id="rId18"/>
    <p:sldId id="262" r:id="rId19"/>
    <p:sldId id="263" r:id="rId20"/>
    <p:sldId id="264" r:id="rId21"/>
    <p:sldId id="267" r:id="rId22"/>
    <p:sldId id="268" r:id="rId23"/>
    <p:sldId id="269" r:id="rId24"/>
    <p:sldId id="273" r:id="rId25"/>
    <p:sldId id="271" r:id="rId26"/>
    <p:sldId id="274" r:id="rId27"/>
    <p:sldId id="293" r:id="rId28"/>
    <p:sldId id="298" r:id="rId29"/>
    <p:sldId id="292" r:id="rId30"/>
    <p:sldId id="266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 varScale="1">
        <p:scale>
          <a:sx n="70" d="100"/>
          <a:sy n="70" d="100"/>
        </p:scale>
        <p:origin x="-528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49.jpeg"/><Relationship Id="rId4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ru/search?q=&#1082;&#1072;&#1088;&#1090;&#1080;&#1085;&#1082;&#1080;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3" y="4572008"/>
            <a:ext cx="7280299" cy="1785950"/>
          </a:xfrm>
        </p:spPr>
        <p:txBody>
          <a:bodyPr>
            <a:normAutofit/>
          </a:bodyPr>
          <a:lstStyle/>
          <a:p>
            <a:pPr algn="ctr"/>
            <a:r>
              <a:rPr lang="ru-RU" sz="1800" cap="none" dirty="0" smtClean="0">
                <a:solidFill>
                  <a:srgbClr val="002060"/>
                </a:solidFill>
              </a:rPr>
              <a:t>Выполнила </a:t>
            </a:r>
            <a:br>
              <a:rPr lang="ru-RU" sz="1800" cap="none" dirty="0" smtClean="0">
                <a:solidFill>
                  <a:srgbClr val="002060"/>
                </a:solidFill>
              </a:rPr>
            </a:br>
            <a:r>
              <a:rPr lang="ru-RU" sz="1800" cap="none" dirty="0" smtClean="0">
                <a:solidFill>
                  <a:srgbClr val="002060"/>
                </a:solidFill>
              </a:rPr>
              <a:t>учитель начальных классов </a:t>
            </a:r>
            <a:br>
              <a:rPr lang="ru-RU" sz="1800" cap="none" dirty="0" smtClean="0">
                <a:solidFill>
                  <a:srgbClr val="002060"/>
                </a:solidFill>
              </a:rPr>
            </a:br>
            <a:r>
              <a:rPr lang="ru-RU" sz="1800" cap="none" dirty="0" smtClean="0">
                <a:solidFill>
                  <a:srgbClr val="002060"/>
                </a:solidFill>
              </a:rPr>
              <a:t>МБОУ Луговской СОШ </a:t>
            </a:r>
            <a:br>
              <a:rPr lang="ru-RU" sz="1800" cap="none" dirty="0" smtClean="0">
                <a:solidFill>
                  <a:srgbClr val="002060"/>
                </a:solidFill>
              </a:rPr>
            </a:br>
            <a:r>
              <a:rPr lang="ru-RU" sz="1800" cap="none" dirty="0" smtClean="0">
                <a:solidFill>
                  <a:srgbClr val="002060"/>
                </a:solidFill>
              </a:rPr>
              <a:t>Гурьевского городского округа </a:t>
            </a:r>
            <a:br>
              <a:rPr lang="ru-RU" sz="1800" cap="none" dirty="0" smtClean="0">
                <a:solidFill>
                  <a:srgbClr val="002060"/>
                </a:solidFill>
              </a:rPr>
            </a:br>
            <a:r>
              <a:rPr lang="ru-RU" sz="1800" cap="none" dirty="0" smtClean="0">
                <a:solidFill>
                  <a:srgbClr val="002060"/>
                </a:solidFill>
              </a:rPr>
              <a:t>Новикова О.С. </a:t>
            </a:r>
            <a:endParaRPr lang="ru-RU" sz="1800" cap="none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7224" y="2214555"/>
            <a:ext cx="6643734" cy="2192346"/>
          </a:xfrm>
        </p:spPr>
        <p:txBody>
          <a:bodyPr>
            <a:normAutofit/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Уроки 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ambria" pitchFamily="18" charset="0"/>
                <a:cs typeface="Times New Roman" pitchFamily="18" charset="0"/>
              </a:rPr>
              <a:t>бережливости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домовенка Кузи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https://encrypted-tbn0.gstatic.com/images?q=tbn:ANd9GcTpEPjRw5SHfYQ5art5ChEXG0_k3dgS4QbfxF7ftUekmbsyz9dzdA"/>
          <p:cNvPicPr>
            <a:picLocks noChangeAspect="1" noChangeArrowheads="1"/>
          </p:cNvPicPr>
          <p:nvPr/>
        </p:nvPicPr>
        <p:blipFill>
          <a:blip r:embed="rId2" cstate="email"/>
          <a:srcRect l="15789" t="9375" r="21053" b="6250"/>
          <a:stretch>
            <a:fillRect/>
          </a:stretch>
        </p:blipFill>
        <p:spPr bwMode="auto">
          <a:xfrm>
            <a:off x="571472" y="285728"/>
            <a:ext cx="2500330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57224" y="1000108"/>
            <a:ext cx="4429156" cy="3071834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Провела  я солнце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Сквозь свое оконце,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К потолку подвесила,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Стало в доме весело. 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25601" name="Picture 1" descr="C:\Documents and Settings\Admin\Рабочий стол\lampochka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0694" y="3857628"/>
            <a:ext cx="3071834" cy="24288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643042" y="4429132"/>
            <a:ext cx="31432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2060"/>
                </a:solidFill>
              </a:rPr>
              <a:t>лампочка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Лампы накаливания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0962" name="Picture 2" descr="http://poisk-podbor.ru/aimg/content/2af4e54035102c35b1e0ec0267c3c909ae10e82c.jpg"/>
          <p:cNvPicPr>
            <a:picLocks noChangeAspect="1" noChangeArrowheads="1"/>
          </p:cNvPicPr>
          <p:nvPr/>
        </p:nvPicPr>
        <p:blipFill>
          <a:blip r:embed="rId2" cstate="email"/>
          <a:srcRect l="4762" t="11111" r="7143" b="20661"/>
          <a:stretch>
            <a:fillRect/>
          </a:stretch>
        </p:blipFill>
        <p:spPr bwMode="auto">
          <a:xfrm>
            <a:off x="1071538" y="1571612"/>
            <a:ext cx="650085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Энергосберегающие лампы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1986" name="Picture 2" descr="http://www.region-yug.ru/images/dom/energosbereg_lampy%201.jpg"/>
          <p:cNvPicPr>
            <a:picLocks noChangeAspect="1" noChangeArrowheads="1"/>
          </p:cNvPicPr>
          <p:nvPr/>
        </p:nvPicPr>
        <p:blipFill>
          <a:blip r:embed="rId2" cstate="email"/>
          <a:srcRect r="18103"/>
          <a:stretch>
            <a:fillRect/>
          </a:stretch>
        </p:blipFill>
        <p:spPr bwMode="auto">
          <a:xfrm>
            <a:off x="1214414" y="1571612"/>
            <a:ext cx="678661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000100" y="1142984"/>
            <a:ext cx="6715172" cy="4983179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   Энергия</a:t>
            </a:r>
            <a:r>
              <a:rPr lang="ru-RU" dirty="0" smtClean="0"/>
              <a:t> – </a:t>
            </a:r>
            <a:r>
              <a:rPr lang="ru-RU" sz="2400" b="1" dirty="0" smtClean="0">
                <a:solidFill>
                  <a:srgbClr val="002060"/>
                </a:solidFill>
              </a:rPr>
              <a:t>это сила, приводящая предметы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в движение. То есть энергия необходима для того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чтобы начать какое-либо движение, ускорить 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перемещение, что–то поднять, нагреть, осветить.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Виды электростанций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43010" name="Picture 2" descr="http://tesiaes.ru/wp-content/uploads/2014/06/k_tec_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5" y="1357298"/>
            <a:ext cx="3857652" cy="24288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85786" y="3857628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ТЭЦ</a:t>
            </a:r>
            <a:endParaRPr lang="ru-RU" b="1" dirty="0"/>
          </a:p>
        </p:txBody>
      </p:sp>
      <p:sp>
        <p:nvSpPr>
          <p:cNvPr id="43012" name="AutoShape 4" descr="data:image/jpeg;base64,/9j/4AAQSkZJRgABAQAAAQABAAD/2wCEAAkGBxQSEhQUEhQWFBQWGBUXFhYUFBYXFBUUGBUWFxcVFxgYHCggGBolHBQVITEhJSkrLi4uFx8zODMsNygtLisBCgoKDg0OFxAQGywkHCQsLCwsLCwsLCwsLCwsLCwsLCwsLCwsLCwsLCwsLCwsLCwsLCwsLCwsLCwsLCwsLCwsLP/AABEIAMIBAwMBIgACEQEDEQH/xAAcAAABBQEBAQAAAAAAAAAAAAAEAAECAwUGBwj/xABBEAABAwIDBAgEBAQFAwUAAAABAAIRAyEEEjEFQVFhBhMicYGRofAUMrHBQlLR4RUjYpJygsLS8Qcz8hYkU2Oi/8QAGAEBAQEBAQAAAAAAAAAAAAAAAAECAwT/xAAkEQEBAAICAgICAgMAAAAAAAAAAQIREiEDMRNBIlFhoTJx4f/aAAwDAQACEQMRAD8AYKQUQpBerbkkFIKITq7Ek6ikmzSaSjKkmw6SZOm10dJMkE2aOnUd6dNmiSSSTZokkySbDpkkk2aJMkkhokySSpokySZDRJk6YohkySYoIlRIUyolNiEJJ0kEgpBAMPMf3KxtTn/+v2XD5I3xo0KQQgqc/UKwVOZ8lfkhxq9OqOsH5j/b+6brB+b0/dPkhxolOheub+f0/dMMQ3889w/dXnDjRiSG69v5vQqPxbfzeic4caMUWnXv+wQnxbeJ14clFuNF4+nIJzhxo2b++SlKz3YyL/YnhwlN/ER7Y/8A2pzhpopIbD4gOBMwAY+R5vE6QlWxGUi4MiRY6dx0V5w0JSQXxif4tTnDjRaSE+MCcYwK84caKTIb4oJfFBOUNUSmVAxQS+JCcoaq5MqfiRxS+IHFXlDVXJiVUcQOKicQFeUTS5MVT8QPcJviB7hNmlpTFVdeE3XJs0sSVXXBJNxNA2Wu6I3ZSQY52Kn1lMg9og7hlmfGbeSDdUe3mOPvRXN2s8cD3gHx0Xj6rt6NTqXIvxFjBtxjuUgHFxAa4jiGmPopDapNnAx+UOc1szMw0i6tO0GkXNRv+GpU+7iouzfA1XAfynxMfIbTvsNO5Wt2Q/TJPGJnXUZr7oQ5NJ1y+r4vEeWUKNTZtNwhtVwPE0wf9YV2i3F7Ic0XblNzZzfHeskjLqXeK0HbM/LUpmNcwe0+kqJ2S86PpO7nO/1NC3jZ9s5b+meKl9Sr2YuOfeVb/Bap0DT3Vaf+5DVMDUbqwxxFx3yLLrrBz3kvOP5BM7GTuF1DaNKmyMtTM6YI4IdhBaDz9/ULP4Vr8hpxHZnKbEAw6OP9JUGYp15zW0hzfqWqDKnYqW1yepn7IevRN8roudCJ36ypLFsraw+ONNt+sdnIDbs3ibHKOYVFTaLCe02qSLXqNn6KFR5nDX3iYiCZbzt6IGuZc7vcfqVqavtm7+mlQrscSRSfA+Z3WCw42ah3Y0+yoYGMlX/CN2kmOBjXiPsgSVqY4pyo/wCLUPiuSFATE8FeGKcshoxx5qYx54BZ8qTSnx4nOtD47kl8aOCBlOGyYAk7oBU+PFZnkNONCTcY2b/dAZQmLE+LE+StL4pnH6pfEs4/X9FmFibInxQ+StNuJbxjvn7JOxTOM90/dZRaowfZT4ofJWqcU1N8W32VmZjwTF/JPih8lHnH8j5hJZ2bknV+KHyVo0apHMK/q2uu2xvbw9EMp0DDgvHY6ymLCLEJQiqVYOs7RJ+F1LDMbt4SZfsuP6CFOFYaR4KELSGY4jSymHnifNQhE4TBuffRo1c6zR+/JSrEGOdIuSToNZPBaLqGW1aC9wIDLHKCIBcdxEzGqizEimMtAX/FUdY+H5B6lBQLwb73H7e5UV2eE2iynSYHNd2WtBJaRoAPxALndsbUZWeYeWMBBIcIDrb4dcDuKzRWdxO5WfGEfM1jhzaPrcou9p4nFRTLm9WRcfKwnK0xclt9JlEbBwLMS2tmluXIBkDXO7UhxGYwIsfNCspgusxgzC4gFpidQV0uyWhjnPbSDc3zBpyh2UGCBoBJ3AJc/wBEx/a8dB6R6rNiKzxeC1tMCnvkze5AFgboLbfRHDUaFWo11bMwgNLywhzTALoa3fJABXQHa0AAUwBzqF32CA2ptSo+lUAFOcroBa7WCBfNa6zzz+9NccXD0erGZhfrluBNgWnd3eqgyi0uDQfm/EWw0DnrfVKhteu6WGlTkHKYIEb9HTvWljsW7D0watKJN3UyCM0WJECNF1uX8sSKW7LeRY0zIOjxyIF4MkwELX2c8WNMzvgg8eB4IevjKNaqxwNVpOUOAL5daZAYDc29EeX02uDetexpEy+Q5pmIAqC9jPktSpoG7BVJsx3jbdzUhs6pPy/T7KzC4is18mqyoztRHzRBLSS0a2mIW7htpzZvagHR9zFzYs1Oi1zyZ44sL+E1fy+Yd9gtTBYaq1oBaQQHbjAmbiVTtjpMaA7IIJMS5stI1sWnnCEo9OidQw/5i3kdQuPk3l1Xbx/j3jAu0cOaT8pO6dALaDTuQxKvxm1KeIeX1OxYCcwDYBMSeKc4Wm75agMyRBBt7B8l6MM+nDPDVDuco5kT/DzaHe/Dv9FF+BeLd+/h3rfJjipDk0qQw7hu3HgeI3KpzCNWnyV5Jo+ZLMr8BSDqrWOsCYJM24m11u1OibSezWERN35SJiD2mC1/UJctJqftytTFAGCkuif0FJM5x4vpn1zpLHOunCAM14VggXMCDvMDiivh6Utl2URqHRmPaPvuTjYwd2mPblN8wkTzjTxXgz82GF1ldO2OFvoMRBNpE7u+AisG109kSd5OiJqyGO7QcZaGgQ1wmDOaSOeiTMVUzHsiCALvLtOAgazxXmy8vmz3MJP9vRjMMZ3OzYjCVLGGngQhjhZ39o7gQe7Q2XRbNeKgfLWPIHZa+zBAuHESTNriP1xds4p4rFuSlSyxAog27M/Mdd25ejxYeWTeeX9f9cs88L1IgzCtp3qmd4pt+Y/4j+EeqhiMSXxm7LB8rG2A7h/qP7IQPv8At9kzjK7OSVWoSIFhw9/VMDaNPumDYunUCAUH05OtkbhcI5+gtxNh+/gtvA7A0Lr98ejZ+qlrUlZuyNlGoQ53yjTi6NY4AcV1NTDSxwBIJaQCNRa0dyuwuHDbAewO/nuV4Hko0DZQ0B3CJ3nvVGIAylG1d3jdAYkgNN+Kl9LHn/SZ7mYthpmCWsDgI46kHkT5LtsZRzsyugg28IXG7TwhrbSpMHy5KbnaWa0uJ84jxXe13Ma0TyAG8mDYJl6jU08+2RiHNrNpOAkvDbzmIbERu/CF0/SfZTatMyIcwFzDaRYEjXfH0WTs7CVxiGtqtaCXOfOYyBczEcwF1m0WhjHOcZAa7TUyDYc9y1n1Yzj2832fXwtTIC0teXm0Oggh+Rsid5YP2XT7d2NFLNhnOY8Xs5xDhBkRMDj4Ljdl0Aa9EwW9tvZNvxSRB8V6pVjLOXQfYq52z0vGV5bjcfUawONTOCYMsaYJYHHnq8j/ACrUwGxPiKQqgUhN4yOG87w7nwXKVsPlJywRJ5e969Q6JU//AGlO18o+gWss7rbMx1XHYbHsAI+EDTOXTMcwAMQdSPurztdr4Y1pYXAQBTixzaZZsYF+eqr6S4h1HFktAAgOuHRmLBmNuQCHw2IFWrhmwwdXDZa6czQ2BINxx8VqZWzbOU0evgZeCKhogwIcXyHafMSJ3lH4SiAJGIqVLGzSCLtnV03i/gF0XSPZzauHLdCAXiDvaCd2u9cHhGYeq+7msaTUu45QBoy57/RSZy/Rca38biCGEsc4OAs2pTBzaGJaezxnks4bTr76IPdI5c/YQmAqM6tx6yp1gJGTM7IRvdI3WERdbfQ5pqVanWPc5rWaE2Bc4EHTWx81rbNEbHr1H1AX0SwXdmLraHcb71r9TOJqVSRldTp026lwAFIEm3/1nedVbU2LSdcZ2Hi172nv7JCHw2z+sdlZiKtiA4GDF/62E7itTKfbh5PFnbbjZ3NMXaWFrvrVXt+V1R7h/MaLFxItmtYp11YwlAWdVEixlzQZFjIskpywNeb+P7ZOIZTE2BnNPaA0NiYmJBBlViu5sBmkRGsyOY9LK4C3ZgTy/VWUqMkBok6AAgczqV58rMurHpksT2diaVxUpj5m6tGYCZnz+iWIrDshskZGku7MZjuEdx9EDiMWG1DTqMnQAgT27SO+4NrpjVA+WQOFoMEHWTxNlvfWtJrvYunXrMaW061Sk0kOmi5rTYEEGWkbx5BA45r3PfUe5zy8kkuMkcB3AAQi6dYRe3MkA79RN9yIdTaPmqM8JJ8gPup2t0x6bS4wLk6aD6qdXDOYe00t7xbz0K0/iqbc2QSTq4tA8r/ZadGHNBbYH3cb1NmnKgrodk7J/E8X3Nj5eZ4nluRuHwLM4ORoI0MAX42t6LTpNgJaSJYXDBosBKsLgdykyoBaVGReFlsqLrndrr4Keb6KNPQ9/wCidx9++9ANiXRqszadQMpue4wP3RuLcBJJgDUngFydZxxT5MikwEtH9N5qEcTFkFvRel1lWriXWs2m3NHytkk8pLh/at7ZFA4iqakdkdlg4De/vJshKOEltPC0R2nXfBMNE5nepJnku6wuEZh6JDdw15Aaq4Td2ZXU05fEUAKxiJAgmNTr+i1Nl7P6w9a+4FqY3Dc5/eTYeKC2fQNR8GZeS50E2ZP1NgPHgutawNECwG4ady1Jyy2lupp55tnY7GYtpAFu0BHykiI9UtrYrJTgCXvkNHhr3CUfiawfWqPOgMDubb9Vl7Ow5xNapUPyMgDuF/M281Mvyy0uP447eZ/wqpnLGSQ35nOHZHLTVem7HoGnQYzeGgT4cERtukAWMAAk5jA3+wB4qT3BjHOOjQnluujx7rzXpljQcU9v5A0G2+JPoWqnorTD8SyBMSTA8PuuoxnQ9uJpnEuc5lR5JI3O4ETeIy+ys3AbJfghVqMcHEBoki7RO4abxrwW5NYpct3TrtsVWMpOzHKMpEm0SI3715C2w7B/uaD5TpC261J+KfL3FwFySSSTuaJ0QtTYrm6E/Vaw8dk255eSXoNgZkkx8u7mQut6Ml9NhewfOTJABJDTAF4trv3lcu2m5k5uWnASu42AQKFMf0g+d/upnuRcfbRw+1LHrTlI07BIjiY0RezatEOzNfTubgOgmxvB01Q1ZwIgamwQooMIuBdY23pnf+lcQ4ucazBmc90QDGZxdqRzSR5wVP8AL6pk2lxDuxQGkKbsdeWiN4NiRyk29Fm9cOKnQqDlonFjk0BiHCS1zgTrBLQe8NhDQTy7lc1vu/n6JR5q8Tkof5pVCCZH/KtnkoFo5po2rEytXZeJymHfKfQ8Vnn39kTRFtFLFldXhjceM+iJLliYDFREkCLXPh9lZiNsU2z2xP8ATc/os1uNkHQ62TddyXHVekTmvDgC8NERJaDreJg6702G6YueJ+HcYmSIIWdVp2XWn7pi9ZGHxNWqzM2nUaMuaerMG34Tv8JQ+LOMa0luHeN2Z5k94a0D7q8am4r2/X6x3UNNjeqRubNmd5UalQUmhjYD3wSBuAj00CG2eyrFqFUvmZyPILt7iY19Atjob0VrvxDq2JYWgGQHb+Ajh3qzG03I6rofsvqaRe4fzKoBMi7Wfhb3nU944K3pXi20aOU6uMd+8geg8V0ApwOJ1JXBdJGOxePbRb8tMBvcTDnu8BC3ZqajE7rT6JYU5DWdrUNhuDGyGgeblp7Wr9XScd8QO82C0aNAMAa0QGgADgNAuS6c7Q6t1GnqTmeR3CGjzPor/jif5VkDAOxFVuHpcM1V94a3ged58l1VbBU6LRTpCA0SeZ3TxO9XdGtnHD0Zf/3ahzPO8To3w+5Uds1Aym+o6wAJ8ALJhjr2ZXdcpWbnqudaG2v5lT2Pghinlzv+y0wGmf5h1Lu5Zuyy7E5KLPmqS6o78jTc/WP+V6D1DaTBkbDGNhrRwH3WJOWW2reM0xOkrGtyxaBHIBec4valN9GuwTnd8siziXAADusui6Y7YJY42H4R4/tK4bY1HPVJGjN/9R/QfVd7hvUcuWu2vgMCKbA3fqTxPFWVaKLA98t33WftavlpuO+IHeV6bqRwnbkdsV5c4jS8eC7yhhmim0flDRaQbDl3LztzM9RjfzPaPAuAXpRaQLSP09yvF5K9OALB1CanIB3H723K5gMkT4HjvUadMsJB3xeBpBPHuUzWadbc4Uvpqew9TEEGI9+SSFrUMzic3Lyt9klhtgwSiqTIEouhs7eZ1RLMGJuf+Pcrvp5wzKpTuqu5rRoYcDcFYaHIeSdDHPWczppfcrKQefmJHLnFvVaZpFaOzNlZu07TcorBpsO8+l/NWGo7eSunOz+6O5CVdlkmwUsqyxzzyTqSfFVO15LoWdHqj35WNJ57l1ew+hVOk5tSsRUcPwRLJ0vOpWeLW45TYPRCtigHT1dOxzOBlwO9o3jxXe9Gui1HCNeGDrXv+Z7gABFoHJbrKZPBrRuH0VjH8LLcxkZt2q6vcSDFgGiIUjSI/wAOtkS2AL/uq3gu5BVAppcNOZUqVQjffxVhbOl+eirc1oQWNxHFAbK2Wyk+o8S6pVc5znOue06co4Afa6JFMn7KXUEf+X7Iomd3uVx2z8H8Xj61ZwmnQdkE6OLZAjlIJ8l0/XR+qVGo0CGwPS/GApoXkXMrjf8AqTii2g2mNajgP8oufD9V2PW+yuV27sh+JxlMERRY0do6STLo5wB5KWLFnQrZYo0GvIGepfmGbvSD4rerARl5GT3q9jBqBAAgcI4eiHrEBsnvPKEk0lu3iXTysWP6vWNe86en1VvR/A5KTbQXCT3n36KraeFdi6jnAHtVM7j+Vkx9IC6BtICwt+i6+O73WPJNageoIC5npBX7Qbyk/T9V0+JPvmuB2vjJrVDuFh4WW870zhFWyu1iqQ/qnyBd9l6GNLkbt8SZ098V570R7eKB1ytcfoP9S7+q4ANN5uY1FjbzuvNl7dsfVNVjO48zeLREa9yrfTaRYjz3SL+qiwwb77abzA1Csq0hDhEDdx1kfRTJrEHSiLm+unEykqwSIAaDAGvcnU4HJdTpounh0bTwRJgBaNHZxAuF0057ZFPCcAi24HzWzQw4G5EdwWtJtiYfZl7rXp0ABCtAUwFqQRZTA3K5lMcAotCtCugTh6mXSyPw9QEybrLarWPWbFbLao8k7Xj9FmMqK3rL2KzoaDHjek9xPIcEPh3cdyuaMwnigk+pualQobzdTpsAAUKz48dygdzuBgKh5JmBJ47gkQXHSAr2Pa1PSqDhtJSeA2zRJVxJdpYFKpSa39SqAy1wvYKBrK0hzrDzOiorENgfM77q6Rb1+4cFTtik6ph6rGEZ3sc0Emzc1jfjBUKdEuN7cgpupRNyFNLGLsLo22jRe1xBe8CSNAdwHH91zmMoljnNNiCR5WXdtrAazbw8oWNt/Z3XtL2WeBoPxAbu9awuumcptwe18SKdJ7+AtzcbD1XmGKqSSu36WFzqMD8LpI5CR53XCH6rXknbOPp0XQakOsqm9mtFhOpP+1dd1gMNze7nRcp0Sa7q6pa7KSQNAZgTHL5tytxuJg3gloBzNdBIIvbjouFn5O2Pp0pdcHnM93MKivtBrASTGupXI1NrvLYZIO5xPa0u3h4/XcK0udd5JPerw2nLTpn7apzv/tH3SWN/D3//AB+qS3xx/bPKva2OA0AHgrM/FUNcptKumUlIJgFMBaDgKYCZoUwqHaFY0JAKQQIKxoUQFc0KKkxqmk0pAIJtfCMw1W0IFWByzYrQJVOF7RcTxgKoVTxRNB7WhY1pU6zw0IfDjebkpndt3JXueAFILC/yQdR+d+X8Iuefenku5BVV6+QW1+qosxNXIBGrjA/VVUqEOkqtkyCdUbTYd6qFToxdNWZO5XvqgWGqDr4oNkb/ALqKhUoCJIsNx3rKxrwBPA7lVjtssa2o7NZuoJvK84x3St4LiTYTZXunQn/qS+mQGBwa9wzZhYu4h+/gvKatONHSeABRu19pvxFUveZ0aOQVBPILXaXX0uweJcxhbJb2jI0M6Gd+5RfijlyzIkmOBNj3TbyVOLxJc6XElx1JudABPEqnRTSLSSdUVhMUGyC3NA38Z/RCOrSRkaBEc5je6Vc55Jk6k7oAV1tNtAY5/wDT4gk/VJANaT+KPP8ARMrxjO699AU2hMApsCqpAKwBMApNCqpAKYCZoUkEgnASapKCTVOVUCrAirGlWAqkKxoUEgE8qTVFyKSmxVZ1Km9SwGsICjMph6KNSsACsh62Jyd6Dp65na6oXE40A5iVRR2o11t9oST7Ntum6bnRSfiLyTZZlTaAaNVibU2rOhSS1d6dFjtqtpiT4LkdubcLjIMcf0WficaSLlYOPxK6TFjkH2xtEuJk2OveuQ2riTBaBrvm628ZVAaS4xwXMYvFAmRr6f8AKXqChhIEHQ7uPA8lHMTyUW9oq5oA+qyIdXC0tmCiR/MpdYZ1NRzRHCG7+c7lnE2CspvgR3qouqNYHHIMomwmY13lIsAEyDxvy9+ShT10n3u4KOW5i44qo0mUTFmsI4yf1SQfWgWgeSS0j34BWMVcqbSsNrAptCgCphNiwBJRzJSgnKWdVFyQKouaVc1DAq1r0UQApgoc1VX16gNa9QqVEL1yEr4tWA19ZC1cbGiza2JlDOrLUiba1Tah4qmpjyd6x6lXfKrFeVeG2bkJxeJlUU6kKp9RQzq5YJKJqYlC1qyqqVAg8Zi2sEuMDeeFpSSG7Sxlbhfkua2ptdjJjtOuOTTz5oPbHSMns05aL9r8R7uH1XMVKhOqxlk1IKxm0HVDJKCJTFTpslc2kmngp6A81EhOCCqiVO/vcrHGSosO79ldhn5XTwWoirRI1IV2Nr5jZCEqUSzJKtJRX0YFaEklBJqmEkkDqKSS1AycJJKiRTEpJIpPKrTpJBVWKCqFJJECvVBKSS1GapeVAaJJLrixVai4pJKVQFRx66Jtk03TmXKdLHnrYkxAMTaUkljJrH25Z5UCkkuDZwrKWqSSqFV0SCSStBGGF/fNLeO9JJWM/auqoFJJK0ikkko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3014" name="AutoShape 6" descr="data:image/jpeg;base64,/9j/4AAQSkZJRgABAQAAAQABAAD/2wCEAAkGBxQSEhQUEhQWFBQWGBUXFhYUFBYXFBUUGBUWFxcVFxgYHCggGBolHBQVITEhJSkrLi4uFx8zODMsNygtLisBCgoKDg0OFxAQGywkHCQsLCwsLCwsLCwsLCwsLCwsLCwsLCwsLCwsLCwsLCwsLCwsLCwsLCwsLCwsLCwsLCwsLP/AABEIAMIBAwMBIgACEQEDEQH/xAAcAAABBQEBAQAAAAAAAAAAAAAEAAECAwUGBwj/xABBEAABAwIDBAgEBAQFAwUAAAABAAIRAyEEEjEFQVFhBhMicYGRofAUMrHBQlLR4RUjYpJygsLS8Qcz8hYkU2Oi/8QAGAEBAQEBAQAAAAAAAAAAAAAAAAECAwT/xAAkEQEBAAICAgICAgMAAAAAAAAAAQIREiEDMRNBIlFhoTJx4f/aAAwDAQACEQMRAD8AYKQUQpBerbkkFIKITq7Ek6ikmzSaSjKkmw6SZOm10dJMkE2aOnUd6dNmiSSSTZokkySbDpkkk2aJMkkhokySSpokySZDRJk6YohkySYoIlRIUyolNiEJJ0kEgpBAMPMf3KxtTn/+v2XD5I3xo0KQQgqc/UKwVOZ8lfkhxq9OqOsH5j/b+6brB+b0/dPkhxolOheub+f0/dMMQ3889w/dXnDjRiSG69v5vQqPxbfzeic4caMUWnXv+wQnxbeJ14clFuNF4+nIJzhxo2b++SlKz3YyL/YnhwlN/ER7Y/8A2pzhpopIbD4gOBMwAY+R5vE6QlWxGUi4MiRY6dx0V5w0JSQXxif4tTnDjRaSE+MCcYwK84caKTIb4oJfFBOUNUSmVAxQS+JCcoaq5MqfiRxS+IHFXlDVXJiVUcQOKicQFeUTS5MVT8QPcJviB7hNmlpTFVdeE3XJs0sSVXXBJNxNA2Wu6I3ZSQY52Kn1lMg9og7hlmfGbeSDdUe3mOPvRXN2s8cD3gHx0Xj6rt6NTqXIvxFjBtxjuUgHFxAa4jiGmPopDapNnAx+UOc1szMw0i6tO0GkXNRv+GpU+7iouzfA1XAfynxMfIbTvsNO5Wt2Q/TJPGJnXUZr7oQ5NJ1y+r4vEeWUKNTZtNwhtVwPE0wf9YV2i3F7Ic0XblNzZzfHeskjLqXeK0HbM/LUpmNcwe0+kqJ2S86PpO7nO/1NC3jZ9s5b+meKl9Sr2YuOfeVb/Bap0DT3Vaf+5DVMDUbqwxxFx3yLLrrBz3kvOP5BM7GTuF1DaNKmyMtTM6YI4IdhBaDz9/ULP4Vr8hpxHZnKbEAw6OP9JUGYp15zW0hzfqWqDKnYqW1yepn7IevRN8roudCJ36ypLFsraw+ONNt+sdnIDbs3ibHKOYVFTaLCe02qSLXqNn6KFR5nDX3iYiCZbzt6IGuZc7vcfqVqavtm7+mlQrscSRSfA+Z3WCw42ah3Y0+yoYGMlX/CN2kmOBjXiPsgSVqY4pyo/wCLUPiuSFATE8FeGKcshoxx5qYx54BZ8qTSnx4nOtD47kl8aOCBlOGyYAk7oBU+PFZnkNONCTcY2b/dAZQmLE+LE+StL4pnH6pfEs4/X9FmFibInxQ+StNuJbxjvn7JOxTOM90/dZRaowfZT4ofJWqcU1N8W32VmZjwTF/JPih8lHnH8j5hJZ2bknV+KHyVo0apHMK/q2uu2xvbw9EMp0DDgvHY6ymLCLEJQiqVYOs7RJ+F1LDMbt4SZfsuP6CFOFYaR4KELSGY4jSymHnifNQhE4TBuffRo1c6zR+/JSrEGOdIuSToNZPBaLqGW1aC9wIDLHKCIBcdxEzGqizEimMtAX/FUdY+H5B6lBQLwb73H7e5UV2eE2iynSYHNd2WtBJaRoAPxALndsbUZWeYeWMBBIcIDrb4dcDuKzRWdxO5WfGEfM1jhzaPrcou9p4nFRTLm9WRcfKwnK0xclt9JlEbBwLMS2tmluXIBkDXO7UhxGYwIsfNCspgusxgzC4gFpidQV0uyWhjnPbSDc3zBpyh2UGCBoBJ3AJc/wBEx/a8dB6R6rNiKzxeC1tMCnvkze5AFgboLbfRHDUaFWo11bMwgNLywhzTALoa3fJABXQHa0AAUwBzqF32CA2ptSo+lUAFOcroBa7WCBfNa6zzz+9NccXD0erGZhfrluBNgWnd3eqgyi0uDQfm/EWw0DnrfVKhteu6WGlTkHKYIEb9HTvWljsW7D0watKJN3UyCM0WJECNF1uX8sSKW7LeRY0zIOjxyIF4MkwELX2c8WNMzvgg8eB4IevjKNaqxwNVpOUOAL5daZAYDc29EeX02uDetexpEy+Q5pmIAqC9jPktSpoG7BVJsx3jbdzUhs6pPy/T7KzC4is18mqyoztRHzRBLSS0a2mIW7htpzZvagHR9zFzYs1Oi1zyZ44sL+E1fy+Yd9gtTBYaq1oBaQQHbjAmbiVTtjpMaA7IIJMS5stI1sWnnCEo9OidQw/5i3kdQuPk3l1Xbx/j3jAu0cOaT8pO6dALaDTuQxKvxm1KeIeX1OxYCcwDYBMSeKc4Wm75agMyRBBt7B8l6MM+nDPDVDuco5kT/DzaHe/Dv9FF+BeLd+/h3rfJjipDk0qQw7hu3HgeI3KpzCNWnyV5Jo+ZLMr8BSDqrWOsCYJM24m11u1OibSezWERN35SJiD2mC1/UJctJqftytTFAGCkuif0FJM5x4vpn1zpLHOunCAM14VggXMCDvMDiivh6Utl2URqHRmPaPvuTjYwd2mPblN8wkTzjTxXgz82GF1ldO2OFvoMRBNpE7u+AisG109kSd5OiJqyGO7QcZaGgQ1wmDOaSOeiTMVUzHsiCALvLtOAgazxXmy8vmz3MJP9vRjMMZ3OzYjCVLGGngQhjhZ39o7gQe7Q2XRbNeKgfLWPIHZa+zBAuHESTNriP1xds4p4rFuSlSyxAog27M/Mdd25ejxYeWTeeX9f9cs88L1IgzCtp3qmd4pt+Y/4j+EeqhiMSXxm7LB8rG2A7h/qP7IQPv8At9kzjK7OSVWoSIFhw9/VMDaNPumDYunUCAUH05OtkbhcI5+gtxNh+/gtvA7A0Lr98ejZ+qlrUlZuyNlGoQ53yjTi6NY4AcV1NTDSxwBIJaQCNRa0dyuwuHDbAewO/nuV4Hko0DZQ0B3CJ3nvVGIAylG1d3jdAYkgNN+Kl9LHn/SZ7mYthpmCWsDgI46kHkT5LtsZRzsyugg28IXG7TwhrbSpMHy5KbnaWa0uJ84jxXe13Ma0TyAG8mDYJl6jU08+2RiHNrNpOAkvDbzmIbERu/CF0/SfZTatMyIcwFzDaRYEjXfH0WTs7CVxiGtqtaCXOfOYyBczEcwF1m0WhjHOcZAa7TUyDYc9y1n1Yzj2832fXwtTIC0teXm0Oggh+Rsid5YP2XT7d2NFLNhnOY8Xs5xDhBkRMDj4Ljdl0Aa9EwW9tvZNvxSRB8V6pVjLOXQfYq52z0vGV5bjcfUawONTOCYMsaYJYHHnq8j/ACrUwGxPiKQqgUhN4yOG87w7nwXKVsPlJywRJ5e969Q6JU//AGlO18o+gWss7rbMx1XHYbHsAI+EDTOXTMcwAMQdSPurztdr4Y1pYXAQBTixzaZZsYF+eqr6S4h1HFktAAgOuHRmLBmNuQCHw2IFWrhmwwdXDZa6czQ2BINxx8VqZWzbOU0evgZeCKhogwIcXyHafMSJ3lH4SiAJGIqVLGzSCLtnV03i/gF0XSPZzauHLdCAXiDvaCd2u9cHhGYeq+7msaTUu45QBoy57/RSZy/Rca38biCGEsc4OAs2pTBzaGJaezxnks4bTr76IPdI5c/YQmAqM6tx6yp1gJGTM7IRvdI3WERdbfQ5pqVanWPc5rWaE2Bc4EHTWx81rbNEbHr1H1AX0SwXdmLraHcb71r9TOJqVSRldTp026lwAFIEm3/1nedVbU2LSdcZ2Hi172nv7JCHw2z+sdlZiKtiA4GDF/62E7itTKfbh5PFnbbjZ3NMXaWFrvrVXt+V1R7h/MaLFxItmtYp11YwlAWdVEixlzQZFjIskpywNeb+P7ZOIZTE2BnNPaA0NiYmJBBlViu5sBmkRGsyOY9LK4C3ZgTy/VWUqMkBok6AAgczqV58rMurHpksT2diaVxUpj5m6tGYCZnz+iWIrDshskZGku7MZjuEdx9EDiMWG1DTqMnQAgT27SO+4NrpjVA+WQOFoMEHWTxNlvfWtJrvYunXrMaW061Sk0kOmi5rTYEEGWkbx5BA45r3PfUe5zy8kkuMkcB3AAQi6dYRe3MkA79RN9yIdTaPmqM8JJ8gPup2t0x6bS4wLk6aD6qdXDOYe00t7xbz0K0/iqbc2QSTq4tA8r/ZadGHNBbYH3cb1NmnKgrodk7J/E8X3Nj5eZ4nluRuHwLM4ORoI0MAX42t6LTpNgJaSJYXDBosBKsLgdykyoBaVGReFlsqLrndrr4Keb6KNPQ9/wCidx9++9ANiXRqszadQMpue4wP3RuLcBJJgDUngFydZxxT5MikwEtH9N5qEcTFkFvRel1lWriXWs2m3NHytkk8pLh/at7ZFA4iqakdkdlg4De/vJshKOEltPC0R2nXfBMNE5nepJnku6wuEZh6JDdw15Aaq4Td2ZXU05fEUAKxiJAgmNTr+i1Nl7P6w9a+4FqY3Dc5/eTYeKC2fQNR8GZeS50E2ZP1NgPHgutawNECwG4ady1Jyy2lupp55tnY7GYtpAFu0BHykiI9UtrYrJTgCXvkNHhr3CUfiawfWqPOgMDubb9Vl7Ow5xNapUPyMgDuF/M281Mvyy0uP447eZ/wqpnLGSQ35nOHZHLTVem7HoGnQYzeGgT4cERtukAWMAAk5jA3+wB4qT3BjHOOjQnluujx7rzXpljQcU9v5A0G2+JPoWqnorTD8SyBMSTA8PuuoxnQ9uJpnEuc5lR5JI3O4ETeIy+ys3AbJfghVqMcHEBoki7RO4abxrwW5NYpct3TrtsVWMpOzHKMpEm0SI3715C2w7B/uaD5TpC261J+KfL3FwFySSSTuaJ0QtTYrm6E/Vaw8dk255eSXoNgZkkx8u7mQut6Ml9NhewfOTJABJDTAF4trv3lcu2m5k5uWnASu42AQKFMf0g+d/upnuRcfbRw+1LHrTlI07BIjiY0RezatEOzNfTubgOgmxvB01Q1ZwIgamwQooMIuBdY23pnf+lcQ4ucazBmc90QDGZxdqRzSR5wVP8AL6pk2lxDuxQGkKbsdeWiN4NiRyk29Fm9cOKnQqDlonFjk0BiHCS1zgTrBLQe8NhDQTy7lc1vu/n6JR5q8Tkof5pVCCZH/KtnkoFo5po2rEytXZeJymHfKfQ8Vnn39kTRFtFLFldXhjceM+iJLliYDFREkCLXPh9lZiNsU2z2xP8ATc/os1uNkHQ62TddyXHVekTmvDgC8NERJaDreJg6702G6YueJ+HcYmSIIWdVp2XWn7pi9ZGHxNWqzM2nUaMuaerMG34Tv8JQ+LOMa0luHeN2Z5k94a0D7q8am4r2/X6x3UNNjeqRubNmd5UalQUmhjYD3wSBuAj00CG2eyrFqFUvmZyPILt7iY19Atjob0VrvxDq2JYWgGQHb+Ajh3qzG03I6rofsvqaRe4fzKoBMi7Wfhb3nU944K3pXi20aOU6uMd+8geg8V0ApwOJ1JXBdJGOxePbRb8tMBvcTDnu8BC3ZqajE7rT6JYU5DWdrUNhuDGyGgeblp7Wr9XScd8QO82C0aNAMAa0QGgADgNAuS6c7Q6t1GnqTmeR3CGjzPor/jif5VkDAOxFVuHpcM1V94a3ged58l1VbBU6LRTpCA0SeZ3TxO9XdGtnHD0Zf/3ahzPO8To3w+5Uds1Aym+o6wAJ8ALJhjr2ZXdcpWbnqudaG2v5lT2Pghinlzv+y0wGmf5h1Lu5Zuyy7E5KLPmqS6o78jTc/WP+V6D1DaTBkbDGNhrRwH3WJOWW2reM0xOkrGtyxaBHIBec4valN9GuwTnd8siziXAADusui6Y7YJY42H4R4/tK4bY1HPVJGjN/9R/QfVd7hvUcuWu2vgMCKbA3fqTxPFWVaKLA98t33WftavlpuO+IHeV6bqRwnbkdsV5c4jS8eC7yhhmim0flDRaQbDl3LztzM9RjfzPaPAuAXpRaQLSP09yvF5K9OALB1CanIB3H723K5gMkT4HjvUadMsJB3xeBpBPHuUzWadbc4Uvpqew9TEEGI9+SSFrUMzic3Lyt9klhtgwSiqTIEouhs7eZ1RLMGJuf+Pcrvp5wzKpTuqu5rRoYcDcFYaHIeSdDHPWczppfcrKQefmJHLnFvVaZpFaOzNlZu07TcorBpsO8+l/NWGo7eSunOz+6O5CVdlkmwUsqyxzzyTqSfFVO15LoWdHqj35WNJ57l1ew+hVOk5tSsRUcPwRLJ0vOpWeLW45TYPRCtigHT1dOxzOBlwO9o3jxXe9Gui1HCNeGDrXv+Z7gABFoHJbrKZPBrRuH0VjH8LLcxkZt2q6vcSDFgGiIUjSI/wAOtkS2AL/uq3gu5BVAppcNOZUqVQjffxVhbOl+eirc1oQWNxHFAbK2Wyk+o8S6pVc5znOue06co4Afa6JFMn7KXUEf+X7Iomd3uVx2z8H8Xj61ZwmnQdkE6OLZAjlIJ8l0/XR+qVGo0CGwPS/GApoXkXMrjf8AqTii2g2mNajgP8oufD9V2PW+yuV27sh+JxlMERRY0do6STLo5wB5KWLFnQrZYo0GvIGepfmGbvSD4rerARl5GT3q9jBqBAAgcI4eiHrEBsnvPKEk0lu3iXTysWP6vWNe86en1VvR/A5KTbQXCT3n36KraeFdi6jnAHtVM7j+Vkx9IC6BtICwt+i6+O73WPJNageoIC5npBX7Qbyk/T9V0+JPvmuB2vjJrVDuFh4WW870zhFWyu1iqQ/qnyBd9l6GNLkbt8SZ098V570R7eKB1ytcfoP9S7+q4ANN5uY1FjbzuvNl7dsfVNVjO48zeLREa9yrfTaRYjz3SL+qiwwb77abzA1Csq0hDhEDdx1kfRTJrEHSiLm+unEykqwSIAaDAGvcnU4HJdTpounh0bTwRJgBaNHZxAuF0057ZFPCcAi24HzWzQw4G5EdwWtJtiYfZl7rXp0ABCtAUwFqQRZTA3K5lMcAotCtCugTh6mXSyPw9QEybrLarWPWbFbLao8k7Xj9FmMqK3rL2KzoaDHjek9xPIcEPh3cdyuaMwnigk+pualQobzdTpsAAUKz48dygdzuBgKh5JmBJ47gkQXHSAr2Pa1PSqDhtJSeA2zRJVxJdpYFKpSa39SqAy1wvYKBrK0hzrDzOiorENgfM77q6Rb1+4cFTtik6ph6rGEZ3sc0Emzc1jfjBUKdEuN7cgpupRNyFNLGLsLo22jRe1xBe8CSNAdwHH91zmMoljnNNiCR5WXdtrAazbw8oWNt/Z3XtL2WeBoPxAbu9awuumcptwe18SKdJ7+AtzcbD1XmGKqSSu36WFzqMD8LpI5CR53XCH6rXknbOPp0XQakOsqm9mtFhOpP+1dd1gMNze7nRcp0Sa7q6pa7KSQNAZgTHL5tytxuJg3gloBzNdBIIvbjouFn5O2Pp0pdcHnM93MKivtBrASTGupXI1NrvLYZIO5xPa0u3h4/XcK0udd5JPerw2nLTpn7apzv/tH3SWN/D3//AB+qS3xx/bPKva2OA0AHgrM/FUNcptKumUlIJgFMBaDgKYCZoUwqHaFY0JAKQQIKxoUQFc0KKkxqmk0pAIJtfCMw1W0IFWByzYrQJVOF7RcTxgKoVTxRNB7WhY1pU6zw0IfDjebkpndt3JXueAFILC/yQdR+d+X8Iuefenku5BVV6+QW1+qosxNXIBGrjA/VVUqEOkqtkyCdUbTYd6qFToxdNWZO5XvqgWGqDr4oNkb/ALqKhUoCJIsNx3rKxrwBPA7lVjtssa2o7NZuoJvK84x3St4LiTYTZXunQn/qS+mQGBwa9wzZhYu4h+/gvKatONHSeABRu19pvxFUveZ0aOQVBPILXaXX0uweJcxhbJb2jI0M6Gd+5RfijlyzIkmOBNj3TbyVOLxJc6XElx1JudABPEqnRTSLSSdUVhMUGyC3NA38Z/RCOrSRkaBEc5je6Vc55Jk6k7oAV1tNtAY5/wDT4gk/VJANaT+KPP8ARMrxjO699AU2hMApsCqpAKwBMApNCqpAKYCZoUkEgnASapKCTVOVUCrAirGlWAqkKxoUEgE8qTVFyKSmxVZ1Km9SwGsICjMph6KNSsACsh62Jyd6Dp65na6oXE40A5iVRR2o11t9oST7Ntum6bnRSfiLyTZZlTaAaNVibU2rOhSS1d6dFjtqtpiT4LkdubcLjIMcf0WficaSLlYOPxK6TFjkH2xtEuJk2OveuQ2riTBaBrvm628ZVAaS4xwXMYvFAmRr6f8AKXqChhIEHQ7uPA8lHMTyUW9oq5oA+qyIdXC0tmCiR/MpdYZ1NRzRHCG7+c7lnE2CspvgR3qouqNYHHIMomwmY13lIsAEyDxvy9+ShT10n3u4KOW5i44qo0mUTFmsI4yf1SQfWgWgeSS0j34BWMVcqbSsNrAptCgCphNiwBJRzJSgnKWdVFyQKouaVc1DAq1r0UQApgoc1VX16gNa9QqVEL1yEr4tWA19ZC1cbGiza2JlDOrLUiba1Tah4qmpjyd6x6lXfKrFeVeG2bkJxeJlUU6kKp9RQzq5YJKJqYlC1qyqqVAg8Zi2sEuMDeeFpSSG7Sxlbhfkua2ptdjJjtOuOTTz5oPbHSMns05aL9r8R7uH1XMVKhOqxlk1IKxm0HVDJKCJTFTpslc2kmngp6A81EhOCCqiVO/vcrHGSosO79ldhn5XTwWoirRI1IV2Nr5jZCEqUSzJKtJRX0YFaEklBJqmEkkDqKSS1AycJJKiRTEpJIpPKrTpJBVWKCqFJJECvVBKSS1GapeVAaJJLrixVai4pJKVQFRx66Jtk03TmXKdLHnrYkxAMTaUkljJrH25Z5UCkkuDZwrKWqSSqFV0SCSStBGGF/fNLeO9JJWM/auqoFJJK0ikkko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3016" name="Picture 8" descr="https://encrypted-tbn3.gstatic.com/images?q=tbn:ANd9GcQda7wvm1hocH0A_Cy55TNFZT4GKF6x10RGszTj5jqBYq15Lq0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3504" y="1357298"/>
            <a:ext cx="3643338" cy="235745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143504" y="378619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ГЭС</a:t>
            </a:r>
            <a:endParaRPr lang="ru-RU" b="1" dirty="0"/>
          </a:p>
        </p:txBody>
      </p:sp>
      <p:pic>
        <p:nvPicPr>
          <p:cNvPr id="43018" name="Picture 10" descr="http://www.atominfo.ru/news3/c0008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4214818"/>
            <a:ext cx="3786214" cy="1927265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714348" y="6357958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АЭС</a:t>
            </a:r>
            <a:endParaRPr lang="ru-RU" b="1" dirty="0"/>
          </a:p>
        </p:txBody>
      </p:sp>
      <p:pic>
        <p:nvPicPr>
          <p:cNvPr id="43022" name="Picture 14" descr="http://ruwest.ru/upload/iblock/5cd/5cdf741d4607912ec50d01e258c223b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86380" y="4214817"/>
            <a:ext cx="3500462" cy="19288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30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3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Энергосбережение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Это экономия денег семейного бюджета. </a:t>
            </a:r>
          </a:p>
          <a:p>
            <a:pPr>
              <a:defRPr/>
            </a:pPr>
            <a:endParaRPr lang="ru-RU" sz="2400" b="1" dirty="0" smtClean="0">
              <a:ln w="11430"/>
              <a:solidFill>
                <a:srgbClr val="00206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  <a:p>
            <a:pPr>
              <a:defRPr/>
            </a:pPr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Забота о тех, кому предстоит жить на планете Земля после нас. </a:t>
            </a:r>
          </a:p>
          <a:p>
            <a:pPr>
              <a:buNone/>
              <a:defRPr/>
            </a:pPr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  Забота о наших потомках.</a:t>
            </a:r>
          </a:p>
          <a:p>
            <a:endParaRPr lang="ru-RU" dirty="0"/>
          </a:p>
        </p:txBody>
      </p:sp>
      <p:pic>
        <p:nvPicPr>
          <p:cNvPr id="4" name="Picture 2" descr="http://img-fotki.yandex.ru/get/4409/28257045.57a/0_6d246_4f826ff_L.jpg"/>
          <p:cNvPicPr>
            <a:picLocks noChangeAspect="1" noChangeArrowheads="1"/>
          </p:cNvPicPr>
          <p:nvPr/>
        </p:nvPicPr>
        <p:blipFill>
          <a:blip r:embed="rId2" cstate="email"/>
          <a:srcRect b="8889"/>
          <a:stretch>
            <a:fillRect/>
          </a:stretch>
        </p:blipFill>
        <p:spPr bwMode="auto">
          <a:xfrm>
            <a:off x="6215074" y="3429000"/>
            <a:ext cx="2695576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Отгадай загадки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2400" b="1" dirty="0" smtClean="0">
                <a:solidFill>
                  <a:srgbClr val="002060"/>
                </a:solidFill>
              </a:rPr>
              <a:t>По тропинке я бегу,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Без тропинки не могу,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Где меня, ребята, нет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Не зажжётся в доме свет. 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://ingria-park.ru/img/services4.jpg"/>
          <p:cNvPicPr>
            <a:picLocks noChangeAspect="1" noChangeArrowheads="1"/>
          </p:cNvPicPr>
          <p:nvPr/>
        </p:nvPicPr>
        <p:blipFill>
          <a:blip r:embed="rId2" cstate="email"/>
          <a:srcRect l="2500" t="3127" r="2500" b="3060"/>
          <a:stretch>
            <a:fillRect/>
          </a:stretch>
        </p:blipFill>
        <p:spPr bwMode="auto">
          <a:xfrm>
            <a:off x="5857884" y="3929066"/>
            <a:ext cx="2714644" cy="2143140"/>
          </a:xfrm>
          <a:prstGeom prst="rect">
            <a:avLst/>
          </a:prstGeom>
          <a:noFill/>
        </p:spPr>
      </p:pic>
      <p:pic>
        <p:nvPicPr>
          <p:cNvPr id="6" name="Picture 2" descr="http://dou-plakat.ru/userfiles/product-img/baseimg/242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1428736"/>
            <a:ext cx="2178899" cy="23072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714348" y="1600200"/>
            <a:ext cx="3324252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От работы вас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избавлю,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Ни пылинки не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оставлю. </a:t>
            </a:r>
          </a:p>
          <a:p>
            <a:pPr>
              <a:spcBef>
                <a:spcPts val="0"/>
              </a:spcBef>
            </a:pPr>
            <a:endParaRPr lang="ru-RU" sz="2400" dirty="0" smtClean="0"/>
          </a:p>
          <a:p>
            <a:pPr>
              <a:spcBef>
                <a:spcPts val="0"/>
              </a:spcBef>
            </a:pPr>
            <a:endParaRPr lang="en-US" sz="2400" dirty="0" smtClean="0"/>
          </a:p>
          <a:p>
            <a:pPr>
              <a:spcBef>
                <a:spcPts val="0"/>
              </a:spcBef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Эта прачка-автомат </a:t>
            </a: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Нам стирает 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всё подряд.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21506" name="AutoShape 2" descr="data:image/jpeg;base64,/9j/4AAQSkZJRgABAQAAAQABAAD/2wCEAAkGBxQTEhUUEhQWFBUWGBwVFxgXGBUXFhcaGhkXFhYbGBwYHCggGBslHRQUITIhJSkrLy8uFx8zODMsNyotLisBCgoKDg0OGhAQFywmHyQsLCwtLDIsLCwsLCwsLCwsLCwsLCwtLCwvLCwsLCwsLSwvLC0sLC0sLCwsLCwsLCwsLP/AABEIAOcA2gMBIgACEQEDEQH/xAAcAAEAAgMBAQEAAAAAAAAAAAAABgcEBQgCAwH/xABHEAABAwIDBAcFBgMFBgcAAAABAAIDBBEFEiEGMUFRBxMiYXGBkSMyQqGxUnKCksHRFGKiCEOy4fAVJDNzw/ElU2OTo7PC/8QAGQEBAQEBAQEAAAAAAAAAAAAAAAECAwQF/8QAJREBAAICAQQBBAMAAAAAAAAAAAECAxESBCExQRMyUWGxInGR/9oADAMBAAIRAxEAPwC8UREBERAREQEREBERARFVHTDtm6M/wcDspsDO5ps6xF2xg8LixPcQOJQZePbe1DpjFRiNjGi5kf2nuBJDcg90XyuOt9AOemvpOlGaB4ZVxgj7Vsp9Rp8lTJxOo668YcdAAAC67QdN33vmrGfhs01LGKyB8D5BeFzxa5F+yeLSQL5XWNtVpF24Ni8VVGJIXZmn1B5FZ65q2Q2nmwupZftQOIbK0k3yk2JbwzNIJt3EXF10lFIHNDmm4cAQRuIOoKyQ9oiIoiIgIiICIiAiIgIiICIiAiIgIiICIiAiIg8vcACTuAuVyli9campklfvke55vwub28hYeS6g2gfalqCDYiGQ38GOXKtG3M8gC4Onlu0VgdC9FmzTKWjZIWjrp2iR7j7wadY2X5AEeZJUnxnDGVEL4n6Bw0I3tcNWuHeDYrKijDWho3AADy0XtQct7dwuje5sjbPa4tcBuzA2dY8jYOHc4q7uiHFuvw+NrnZnRdi/HLvZfw1b+FQ7p4wkC0wH/EHAfHHofVh/+NYX9nzFfaSQ394E27xYg/4/Va9M+16IiLLQiIgIiICIiAiIgIiICIiAiIgIiICIiAiIgxMWizQSt+1G9vq0hcqUNhJrpY8e4rrVwuLLk/Eacx1MzNxa9zdLcCRuGnkqjq9jrgHmLr0sDAajrKaB+/NEx3q0LPUVHtusFFXSGO4a7OwtcRfL2w1x/I5481SnQ7TthxFzXZmyRl7N+hLcwII7wCPNdD1MWdjm/aBHqLKi8RoTRbQte4hsdSWzNPC5sJAfxB3qrAvlF84PdHdp6aL6KAiIgIiICIiAiIgIiICIiAiIgIiICIiAiIgLmjpJpeqxSoHN+fhezwHfqul1QnTrS5a+OT7cTT5tJafoEFpdGVX1mG054taYzw91xb9AFKVXHQdWZqOWPiyW9uQe1p+ocrHQFTvTrRZTTVOo6qXKSBubKLj+uF35lcShnSvhnX0EzQLuyOc22/PHaZn/ANTx+JBvdla7r6WKQ2u5oOhv3H5grbKuehLFOtost8xYdXc7+Ou8O4KxkBERAREQEREBERAREQEREBERAREQEREBERAVO/2hKbSlkHORh0+44eHxK4lWXT5Fehid9mcD1jk/ZBpugKp9pUMv70bH24dhzmkj/wBxquZUJ0EyWrjb4oZAbdzonC/or7QFqdp4XPgLWOylxDc1gSL6C19NSWt1B0cVtljYjCXxPDfesS37w1afUBBzNg+Luw2sZkJbEJcrxcjsXaRc9zXA9+vMrqFjgQCNx1C506RcJAxAQhg9u4SMLjYWdbM0juGUfhKv3AoDHBHG45jG0Rk88oyg+gCspDPREUUREQEREBERAREQEREBERAREQEREBERAVc9O5/8OZ/z2/4JVYyqzp/qLUtPH9qUu8mtI/8A2EET6Dm/7+P+VJ3fY9d6v9Ub0DU5NVI+2jIXDze9lvkx3oryQEREFM9NtKWuinA/4UgF+ORwFr/iLx4MVo7NVvXQMf8AaY13mRY/1Nco10r4X11JIANTGbfeYbs+T5D5LF6GcU62hjBOrCWeozD6PV9IsRERRRERAREQEREBERAREQEREBERAREQEREBUT084jnq4oR/dR3P3nm5H5Ws9Vec0oY1znGzWguJO4AC5J8lyttLiZq6uWc39o8uA4hu5o8Q0NHkrAtroHw4tgnmO972xDwjaXEjzmI/CrSWk2Kwn+FooISLODcz/vvOd/zcR5LdqAiIg1m0NOHwm/Ai/c112PPkx7z5KqOiKcwVdXSu0yuLgOWU5wPylwVzVMIexzHbnNLT4EWP1VH1MhpcdhldoJ2jPyze7L83OHkrAvRF8qY9kd2h8RofovqoCIiAiIgIiICIiAiIgIiICIiAiIgIiwcbxaOlhfNMbMYL95PBreZJ0QQjpm2kEFN/DMPtJx2uYjB1/Mez4ZlW3RRs8auua5wvFBaWQ8CQfZt83AHwa5aTaTF5a6qdIQXPkcGta25trlYxo7tB3k966D6PtmBQUjYzYyu7cp5vI90dzRoPAniqJMiIoCIiAqY6ZqLI6KcadVP/AES9r5vc78qudQbpVwvrqWVoGrojb78ZzRj0fKfwqwJHszW9bAx/2mNf5kZXf1Nd6rbKu+hvFOtoowTqwlnk4B4+bX+qsRQEREBERAREQEREBEWuxzGoqWPPK7ua0aveeTRxPyHGyRG1iJmdQ2KwMTxqnpxeeaOLlnc0E+AOp8lUm13SRPJmjjz0zbC3Vvb1pvmvmcWEDdubu5nhXFRinVnO4mQuOpe0F5O/V2btea6Rj+7vGDU/zX7U9J+Ht9x8kv3IpPq8NCxW9KcDj2KWrd+CIf8AUVR4HjWYFxge4DdYXvuufEn6LMi2jDZxPGJWva0tAz2YLix7OoB71qMfZ6a9NSa7j9rij2xe+MuZQVV7HLn/AIdjb20uTNcDdwVX4nt/i7JXAva3KbZAyFzeenxH1K19ZjzZ3Zqlsk2lsrpHGMfg90+Juthh+0FKOyYhE0DgwW8OwCfkkUmPMJHTTHmGfs70w1RlYyppw5l7Pc1j2Pa29i4C5DiN9gNVoNstpqjFpy1jTFTRuIYHXB5FxHF5HkAbc77WvxOiMT3tvoD8JZc20aO8qDVe0IAytIB+I9/7KXiI8PP1FK01ry2TWihH8RE72rNGPOUlpItdoIsDYnXfqtls90i11O4udOajNvZMS5t9/ZO8etv0glZXdY0gu3i2/TmFlbOYHVVjgynifIeYFmC2pu89keZWHmXBQ9Mx/vqUEc45NfyuG/uupfgnSRQVFh1vUv8AszDJ6O90+qoTEdjcSguZaObLxLAJB3H2Zd3rSNrSCWu3jeHDUeIOvcRxUV2G119RqF+rmXZrbqppbCGU5R/dv7bLchfXTuOovxVwbH9JcFWRHMBTzHQAm8bzyY7meAO/hdQTpazaKAOhufhIPg03jkP5HvWzXyqYQ9jmHc5pafAiyCm+iaY09XV0rtMry4D7rs4H5S4K6VRlTKaXHIpXaCdrS/7w7Eo8s1vJXbSHsDu7J/Ccv6KyPsiIoCIiAiIgIiIPx7gASdANSeSowYk6vr56gkmJt2RA7gy9m2HC4aXHvKsHpNxxkFOYnuI60Wdl94s3Fo73bvDNu3ipYNqImNyxxGFh+IGN7Qd3ayOJHj811xxru93SxFYm0+Z8JDiEUNrPa0352UenwSldubblqTbyfcfJYc1US7U5r7jz8Fn09BOdRDKRz6t9vovTwj3L6Xx1iO8sGXB5G3fG4usbaaOFu4d1ty+Lq3PpMwOtpnFmSDzAs7wcPNSSnae9rhv4HwIK0OPDtXy25kbv8lnbO+/diTU1hmYc7BvIFnN++3h4i471jFZFC25u1xa4brb19aykI1IDT3e47w+ye7ce5XTWpabEJnuY1hOjL5dPtG5vz5LR1VK8knKSTqcuo+Wo81KAf2II+RBXzlgjINo7O4HOco78pF/6li1Is82bp65J3Pl8NkI4mTB8sWeNrT1hcLgB1mXseRcPVWlheLy4Y8FjjJRuIu0m/VX0GvLkfAG+ir7A6o04kLWgvkbkDjuaL3JtbU3A9FtsAxrIOpm7URGXXXKDpY/y/RIrGtJTBFa8fMOhsMxBk8bZIzdrvl3HvWFjmzFJVi1TTxyng4ts8eDhZw8iqz2Mxc0FV1DnEwSjNGTrpxHi3Xy8Ra4muuLhee9eMvn5sXx2/CjNsuhmSIGXDnGVo1MLyOsA3+zdud4Gx7zxq5k7mOLHtILSWua4FrmkHUEHUEHhw15kLsVV90p9HrK+J00LQ2rY27SNOuAHuP5ngDw3blNuLS9Fe35cWUtU/MDZsMrt9+EbzxvwPPTW4VtrjvCakh1tR8iD+huup9iMZ/i6OKUm77ZJPvt7JPnYO/EkitumKiyOjmAt1U+/jkms6/nI54/ArP2ZretgY/7bGv8AO2V39TD6qOdKmF9bTSgDV0Rt9+I54x6PlPksfoexTraOPXVpLfJwzj5tf6p6FhIiKAiIgIiICIiCi+lH/eMaZTyXMLI2kgEi9w5wGnefko5j+DQgexYI3Dda+V3c4cR3qQdJRMeNuceMcLh4dth+hWixeW5K70jen1enpFqRMtj0OYpGyZ9NIxoe+7oXkAvaWjtxXPCwLhbk7uVpYliDo/dAPO91zxUVLqeeOdnvMcJBwuWEG3gRYHuuugqlzZWBw1Dmhw8CLj6rllrqXiz04X0+MtQyUWnhDhzGpHhxHkVEtqNknFhkpj1rOLf7xvh9rw0PcVKaU3FjvC9FpabtNj9fHmFmt5qzjy2xz2UZctOmhB9P9clJMFxJsvs5LZjprud+x7lK9qdmY6u8kYEVSNSNzJfHv/m9b8KtqInRvLXAte02IOhBH6969VLxaOz6mLNGSO3+JHjeClgzt1bz4jud3cj5FaK6lmzG0AlHVTWLrWBPxjke/wCqxtosEEThJYmI69m2Yfy3Ol+RPDw11tvl90euthR4NNJYhha06Zn9lvlfV3kCtdhuNlri5sYaATo0gkjgDI4EjjqAthVbU1BBs5sDdxLL9YRyMryXHysneXL5uX0wysYxSOJraVxkM8LmubJkytadDl1OY6W4cuSuro8xsVNMN4cyw15a/Qh7fwLlSacueTcm7t5vc+N1d3RltBFTtdNM8MiLjETYkBxEbxuB4l/queSN1eW9vkx236XMij8W22HuFxWQ+bwD6HVafHelKhgaereZ3gaBgIb5vcLW8LrzvCo/pPoG02MVLGCzXOEoHIyND3eHac5W50Fzk007TuEgcPNgB/whUPtFjT62rkqJLZ5HXIG4AANaB3BrWjyXRvRBgzqega54s6Y9bY7w2wDPkL/iVRI9ooA6G5+FwJ7g72bz5Me4+SqroomMFVV0p0yOcWj7jusaPyEhXJVQB7HMO57S0+BFj9VSc8ppsbimdoJ2sc/7w7Ew8s1vwoq8Qi+NGewBy7P5Tb9F9lAREQEREBERBUHTphhbJTVQGhBpnnkT7SK/pIPMKvJpswB48V0TtbgzKullp5dGyNsCN7XA5mOHeHAHyXNVaH00roKkZJGbz8Lxwe08WldsVo8S+j0easRwsw8d9weP6FXbsfMXUNITr7CO/k0D9FQmMVodo3cOPMn/AF81vtmal7Y29XM6NwG4Oc0el7FMkcpM1YzZJiJXTNG5jrgXBXoTAqC0G2FXFo/LKP5hZ3q3T1BW/pdrKabSQOgdzOrfUfrZcZx2h579Pkr63/TbTsvu0N7qN7VYAKtuZtm1DBodwkA+E/oeHgpCGkjNG5sjd92m6xZpPIjyWItNZ3DlW01ncKVfdrrG7XNNjvBaQfkQQplszi7JgYpu08jQu1J72390+C89IuHN9nUtFi85H95AOV3o0jyChTXkEEEgjUEaEL21mL12+tjvF6xZusZwJ8L3GLtNJvYDtd9h9R5jTdHKmUE21LuWpKkUe0Ti20ozfzDf5jn3rMwmo651n3e3fZ1yt67M2wxbxOkVwnAZpngNYXa3yjf4uO5o8VY+KbNyjD20kDetqHPEmVtu04aute2gaLeS2sFcGMywsuR8LG7vEDQedkwavmjnE+maxaARcBptceJsNRb634WnUaebJwx0mse1Xy4BibCQ6iqgd2kEpHkQ2x8l96DYfFak2bRzDvkb1Q9Zct/JdN4JjDJxuyP4tP6HiFtguW3gVBsD0Ltge2avc2V41ELLmMHhnJAz+FgPFXAERQFzd0w41I2tLGNazqJHhrt7vaWlN76WOfNa3xBdIqgv7QGFWqRKBpJG13i5hLHf09UrCSn3RPtJJVw+2fncWNeDZoNwSyT3QP8A0/VT9UD0DYnle1hO55YfuyC4/rYxX8kkCIiiiIvJag9IvFyvaDy9t96qTbrDW18hHVhzIiQ0izTfiQ7eSdNN27irbk3HwUNo6SzB6+ZNz9VqrpjiPakqzY4RnRp/FckdxusJ+DPbuuFeOKYSHtvbUfT/AC3+qjxwjmFZhZjU9lZMMzNxJCyIsV/8xnmFPZdngeC11RspyCcph0r1F6/lpKOtbe8UpY7uJaf81mv2rqYveLJR/O0X9R+xWLWbKn7J8lqp9nZR7rz4EK7ifLr82O/1Q8bUbTy1WVr2tY1pvZutza1yeQB3AcVHS9b1mzMhPaJ8gt1h2yZ4N8+K1ziI1C/PSkapCIQ0z3cPVbqho5SLAkDkNP8AupvRbKW94KQ0GzXJthzKzN5lwtnvb2dHcTHERygNeNW2Fmv525O7lNsR2dik1DQ1/McfEfqovTYZkeLHtNNwRwIU8pZczQePHxWJcJhF6XDHRu5EKT00hI13r1LECkbLKI+iIiAoB0x4ZnpG1GXN1DvaDj1T7NkPkQx3g0qc1dXHE0uleyNo3ue4NaPMmyrPpK6QoXUr6eimEkkns3uaHZWxkHPZ1rEkdnS9sxPBISVWYK/+EmvEbsfY3BGdtjmaRfcQQFdmAdIkckdpxaQG12C7Xjg4XN2nu13b1z7UPLRc8OP7r9osUcHCxt4nT1WtM7dSYXtBFO/I24Nri9tedrHetsudMLx12lpLO4OY43B5gheqnaqqFnNqZw5pvrLIRccwTYjuOimmtrXxbpMoIJnwue9743ZHhkbnBruIzaAkdyldFVsljZJG7Mx7Q5pHEEXC5Qqal1XVTSOa2N0ry8tbcNud9r3Ov7qT0OLVVM2J0c0gEfZsHvyAi5aC0m1iOFtbFNJt0ei0myW0LK2ASN7LxpIz7Lv2PA/st2o0LUMpbacjZbdfNzNVYlYnTWGmWvdh+p0UiyLy2LVNryR7/Z/cvwYb3KSGEcl56lNnJHv9lg7wvi/A2He0KTGFOoRNou3AYx8IWXFhY4ABbzqF+iJQ21bMNa3U6lfk19w0+q2ZhXk06ptp2U2q3VELX9V5bTr7xNsoPqvwr9REfgUO6U8dkpaRnVPMb5pRCHi123ZI+4v9wDzUyVUdPmZ1PBl3Ry53DjbI5tx4ZkFSYjWyyPJme97wbEvc5xB46ngvg3MdwK9V+0DRktGC4sGY8yCQD42C10m0cnCwWmG0bSSH4SseXAn72lre4nTy5LUy4xKfiKxnVT3fESm10k+FwBjx1sga0HWxBNu5ZtRXUoJu9xuSbBQ1lLK7c1x8j+qyocCnd8FvE/smzTb1GK0trBjj35iD5EL4Q7Rtjv1cZ1+05z/D3j3n1XmDZGZ2/TwBP7LZ02wbzvLvKw/QqbNJN0TbayuxGKEgBkt2m2nAkfRdEKhtg9hupqopdQ5huDc+B7lfKSsCIiiiIiAiIgIiICIiAvyyIgWQBfqICIiAo9tTs5/Fty3aPG6Igq7EOgqV78zamNo5Wd48u9eYugV496ojPk/9F+Igz4OhAN3yRnycfqFs6fokDfjZ6O/ZEQbGDo1a34mehWbFsE0cW+hREGZFscwclnQ7ORjl6IiDPp8NYzcFm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1508" name="AutoShape 4" descr="data:image/jpeg;base64,/9j/4AAQSkZJRgABAQAAAQABAAD/2wCEAAkGBxQTEhUUEhQWFBUWGBwVFxgXGBUXFhcaGhkXFhYbGBwYHCggGBslHRQUITIhJSkrLy8uFx8zODMsNyotLisBCgoKDg0OGhAQFywmHyQsLCwtLDIsLCwsLCwsLCwsLCwsLCwtLCwvLCwsLCwsLSwvLC0sLC0sLCwsLCwsLCwsLP/AABEIAOcA2gMBIgACEQEDEQH/xAAcAAEAAgMBAQEAAAAAAAAAAAAABgcEBQgCAwH/xABHEAABAwIDBAcFBgMFBgcAAAABAAIDBBEFEiEGMUFRBxMiYXGBkSMyQqGxUnKCksHRFGKiCEOy4fAVJDNzw/ElU2OTo7PC/8QAGQEBAQEBAQEAAAAAAAAAAAAAAAECAwQF/8QAJREBAAICAQQBBAMAAAAAAAAAAAECAxESBCExQRMyUWGxInGR/9oADAMBAAIRAxEAPwC8UREBERAREQEREBERARFVHTDtm6M/wcDspsDO5ps6xF2xg8LixPcQOJQZePbe1DpjFRiNjGi5kf2nuBJDcg90XyuOt9AOemvpOlGaB4ZVxgj7Vsp9Rp8lTJxOo668YcdAAAC67QdN33vmrGfhs01LGKyB8D5BeFzxa5F+yeLSQL5XWNtVpF24Ni8VVGJIXZmn1B5FZ65q2Q2nmwupZftQOIbK0k3yk2JbwzNIJt3EXF10lFIHNDmm4cAQRuIOoKyQ9oiIoiIgIiICIiAiIgIiICIiAiIgIiICIiAiIg8vcACTuAuVyli9campklfvke55vwub28hYeS6g2gfalqCDYiGQ38GOXKtG3M8gC4Onlu0VgdC9FmzTKWjZIWjrp2iR7j7wadY2X5AEeZJUnxnDGVEL4n6Bw0I3tcNWuHeDYrKijDWho3AADy0XtQct7dwuje5sjbPa4tcBuzA2dY8jYOHc4q7uiHFuvw+NrnZnRdi/HLvZfw1b+FQ7p4wkC0wH/EHAfHHofVh/+NYX9nzFfaSQ394E27xYg/4/Va9M+16IiLLQiIgIiICIiAiIgIiICIiAiIgIiICIiAiIgxMWizQSt+1G9vq0hcqUNhJrpY8e4rrVwuLLk/Eacx1MzNxa9zdLcCRuGnkqjq9jrgHmLr0sDAajrKaB+/NEx3q0LPUVHtusFFXSGO4a7OwtcRfL2w1x/I5481SnQ7TthxFzXZmyRl7N+hLcwII7wCPNdD1MWdjm/aBHqLKi8RoTRbQte4hsdSWzNPC5sJAfxB3qrAvlF84PdHdp6aL6KAiIgIiICIiAiIgIiICIiAiIgIiICIiAiIgLmjpJpeqxSoHN+fhezwHfqul1QnTrS5a+OT7cTT5tJafoEFpdGVX1mG054taYzw91xb9AFKVXHQdWZqOWPiyW9uQe1p+ocrHQFTvTrRZTTVOo6qXKSBubKLj+uF35lcShnSvhnX0EzQLuyOc22/PHaZn/ANTx+JBvdla7r6WKQ2u5oOhv3H5grbKuehLFOtost8xYdXc7+Ou8O4KxkBERAREQEREBERAREQEREBERAREQEREBERAVO/2hKbSlkHORh0+44eHxK4lWXT5Fehid9mcD1jk/ZBpugKp9pUMv70bH24dhzmkj/wBxquZUJ0EyWrjb4oZAbdzonC/or7QFqdp4XPgLWOylxDc1gSL6C19NSWt1B0cVtljYjCXxPDfesS37w1afUBBzNg+Luw2sZkJbEJcrxcjsXaRc9zXA9+vMrqFjgQCNx1C506RcJAxAQhg9u4SMLjYWdbM0juGUfhKv3AoDHBHG45jG0Rk88oyg+gCspDPREUUREQEREBERAREQEREBERAREQEREBERAVc9O5/8OZ/z2/4JVYyqzp/qLUtPH9qUu8mtI/8A2EET6Dm/7+P+VJ3fY9d6v9Ub0DU5NVI+2jIXDze9lvkx3oryQEREFM9NtKWuinA/4UgF+ORwFr/iLx4MVo7NVvXQMf8AaY13mRY/1Nco10r4X11JIANTGbfeYbs+T5D5LF6GcU62hjBOrCWeozD6PV9IsRERRRERAREQEREBERAREQEREBERAREQEREBUT084jnq4oR/dR3P3nm5H5Ws9Vec0oY1znGzWguJO4AC5J8lyttLiZq6uWc39o8uA4hu5o8Q0NHkrAtroHw4tgnmO972xDwjaXEjzmI/CrSWk2Kwn+FooISLODcz/vvOd/zcR5LdqAiIg1m0NOHwm/Ai/c112PPkx7z5KqOiKcwVdXSu0yuLgOWU5wPylwVzVMIexzHbnNLT4EWP1VH1MhpcdhldoJ2jPyze7L83OHkrAvRF8qY9kd2h8RofovqoCIiAiIgIiICIiAiIgIiICIiAiIgIiwcbxaOlhfNMbMYL95PBreZJ0QQjpm2kEFN/DMPtJx2uYjB1/Mez4ZlW3RRs8auua5wvFBaWQ8CQfZt83AHwa5aTaTF5a6qdIQXPkcGta25trlYxo7tB3k966D6PtmBQUjYzYyu7cp5vI90dzRoPAniqJMiIoCIiAqY6ZqLI6KcadVP/AES9r5vc78qudQbpVwvrqWVoGrojb78ZzRj0fKfwqwJHszW9bAx/2mNf5kZXf1Nd6rbKu+hvFOtoowTqwlnk4B4+bX+qsRQEREBERAREQEREBEWuxzGoqWPPK7ua0aveeTRxPyHGyRG1iJmdQ2KwMTxqnpxeeaOLlnc0E+AOp8lUm13SRPJmjjz0zbC3Vvb1pvmvmcWEDdubu5nhXFRinVnO4mQuOpe0F5O/V2btea6Rj+7vGDU/zX7U9J+Ht9x8kv3IpPq8NCxW9KcDj2KWrd+CIf8AUVR4HjWYFxge4DdYXvuufEn6LMi2jDZxPGJWva0tAz2YLix7OoB71qMfZ6a9NSa7j9rij2xe+MuZQVV7HLn/AIdjb20uTNcDdwVX4nt/i7JXAva3KbZAyFzeenxH1K19ZjzZ3Zqlsk2lsrpHGMfg90+Juthh+0FKOyYhE0DgwW8OwCfkkUmPMJHTTHmGfs70w1RlYyppw5l7Pc1j2Pa29i4C5DiN9gNVoNstpqjFpy1jTFTRuIYHXB5FxHF5HkAbc77WvxOiMT3tvoD8JZc20aO8qDVe0IAytIB+I9/7KXiI8PP1FK01ry2TWihH8RE72rNGPOUlpItdoIsDYnXfqtls90i11O4udOajNvZMS5t9/ZO8etv0glZXdY0gu3i2/TmFlbOYHVVjgynifIeYFmC2pu89keZWHmXBQ9Mx/vqUEc45NfyuG/uupfgnSRQVFh1vUv8AszDJ6O90+qoTEdjcSguZaObLxLAJB3H2Zd3rSNrSCWu3jeHDUeIOvcRxUV2G119RqF+rmXZrbqppbCGU5R/dv7bLchfXTuOovxVwbH9JcFWRHMBTzHQAm8bzyY7meAO/hdQTpazaKAOhufhIPg03jkP5HvWzXyqYQ9jmHc5pafAiyCm+iaY09XV0rtMry4D7rs4H5S4K6VRlTKaXHIpXaCdrS/7w7Eo8s1vJXbSHsDu7J/Ccv6KyPsiIoCIiAiIgIiIPx7gASdANSeSowYk6vr56gkmJt2RA7gy9m2HC4aXHvKsHpNxxkFOYnuI60Wdl94s3Fo73bvDNu3ipYNqImNyxxGFh+IGN7Qd3ayOJHj811xxru93SxFYm0+Z8JDiEUNrPa0352UenwSldubblqTbyfcfJYc1US7U5r7jz8Fn09BOdRDKRz6t9vovTwj3L6Xx1iO8sGXB5G3fG4usbaaOFu4d1ty+Lq3PpMwOtpnFmSDzAs7wcPNSSnae9rhv4HwIK0OPDtXy25kbv8lnbO+/diTU1hmYc7BvIFnN++3h4i471jFZFC25u1xa4brb19aykI1IDT3e47w+ye7ce5XTWpabEJnuY1hOjL5dPtG5vz5LR1VK8knKSTqcuo+Wo81KAf2II+RBXzlgjINo7O4HOco78pF/6li1Is82bp65J3Pl8NkI4mTB8sWeNrT1hcLgB1mXseRcPVWlheLy4Y8FjjJRuIu0m/VX0GvLkfAG+ir7A6o04kLWgvkbkDjuaL3JtbU3A9FtsAxrIOpm7URGXXXKDpY/y/RIrGtJTBFa8fMOhsMxBk8bZIzdrvl3HvWFjmzFJVi1TTxyng4ts8eDhZw8iqz2Mxc0FV1DnEwSjNGTrpxHi3Xy8Ra4muuLhee9eMvn5sXx2/CjNsuhmSIGXDnGVo1MLyOsA3+zdud4Gx7zxq5k7mOLHtILSWua4FrmkHUEHUEHhw15kLsVV90p9HrK+J00LQ2rY27SNOuAHuP5ngDw3blNuLS9Fe35cWUtU/MDZsMrt9+EbzxvwPPTW4VtrjvCakh1tR8iD+huup9iMZ/i6OKUm77ZJPvt7JPnYO/EkitumKiyOjmAt1U+/jkms6/nI54/ArP2ZretgY/7bGv8AO2V39TD6qOdKmF9bTSgDV0Rt9+I54x6PlPksfoexTraOPXVpLfJwzj5tf6p6FhIiKAiIgIiICIiCi+lH/eMaZTyXMLI2kgEi9w5wGnefko5j+DQgexYI3Dda+V3c4cR3qQdJRMeNuceMcLh4dth+hWixeW5K70jen1enpFqRMtj0OYpGyZ9NIxoe+7oXkAvaWjtxXPCwLhbk7uVpYliDo/dAPO91zxUVLqeeOdnvMcJBwuWEG3gRYHuuugqlzZWBw1Dmhw8CLj6rllrqXiz04X0+MtQyUWnhDhzGpHhxHkVEtqNknFhkpj1rOLf7xvh9rw0PcVKaU3FjvC9FpabtNj9fHmFmt5qzjy2xz2UZctOmhB9P9clJMFxJsvs5LZjprud+x7lK9qdmY6u8kYEVSNSNzJfHv/m9b8KtqInRvLXAte02IOhBH6969VLxaOz6mLNGSO3+JHjeClgzt1bz4jud3cj5FaK6lmzG0AlHVTWLrWBPxjke/wCqxtosEEThJYmI69m2Yfy3Ol+RPDw11tvl90euthR4NNJYhha06Zn9lvlfV3kCtdhuNlri5sYaATo0gkjgDI4EjjqAthVbU1BBs5sDdxLL9YRyMryXHysneXL5uX0wysYxSOJraVxkM8LmubJkytadDl1OY6W4cuSuro8xsVNMN4cyw15a/Qh7fwLlSacueTcm7t5vc+N1d3RltBFTtdNM8MiLjETYkBxEbxuB4l/queSN1eW9vkx236XMij8W22HuFxWQ+bwD6HVafHelKhgaereZ3gaBgIb5vcLW8LrzvCo/pPoG02MVLGCzXOEoHIyND3eHac5W50Fzk007TuEgcPNgB/whUPtFjT62rkqJLZ5HXIG4AANaB3BrWjyXRvRBgzqega54s6Y9bY7w2wDPkL/iVRI9ooA6G5+FwJ7g72bz5Me4+SqroomMFVV0p0yOcWj7jusaPyEhXJVQB7HMO57S0+BFj9VSc8ppsbimdoJ2sc/7w7Ew8s1vwoq8Qi+NGewBy7P5Tb9F9lAREQEREBERBUHTphhbJTVQGhBpnnkT7SK/pIPMKvJpswB48V0TtbgzKullp5dGyNsCN7XA5mOHeHAHyXNVaH00roKkZJGbz8Lxwe08WldsVo8S+j0easRwsw8d9weP6FXbsfMXUNITr7CO/k0D9FQmMVodo3cOPMn/AF81vtmal7Y29XM6NwG4Oc0el7FMkcpM1YzZJiJXTNG5jrgXBXoTAqC0G2FXFo/LKP5hZ3q3T1BW/pdrKabSQOgdzOrfUfrZcZx2h579Pkr63/TbTsvu0N7qN7VYAKtuZtm1DBodwkA+E/oeHgpCGkjNG5sjd92m6xZpPIjyWItNZ3DlW01ncKVfdrrG7XNNjvBaQfkQQplszi7JgYpu08jQu1J72390+C89IuHN9nUtFi85H95AOV3o0jyChTXkEEEgjUEaEL21mL12+tjvF6xZusZwJ8L3GLtNJvYDtd9h9R5jTdHKmUE21LuWpKkUe0Ti20ozfzDf5jn3rMwmo651n3e3fZ1yt67M2wxbxOkVwnAZpngNYXa3yjf4uO5o8VY+KbNyjD20kDetqHPEmVtu04aute2gaLeS2sFcGMywsuR8LG7vEDQedkwavmjnE+maxaARcBptceJsNRb634WnUaebJwx0mse1Xy4BibCQ6iqgd2kEpHkQ2x8l96DYfFak2bRzDvkb1Q9Zct/JdN4JjDJxuyP4tP6HiFtguW3gVBsD0Ltge2avc2V41ELLmMHhnJAz+FgPFXAERQFzd0w41I2tLGNazqJHhrt7vaWlN76WOfNa3xBdIqgv7QGFWqRKBpJG13i5hLHf09UrCSn3RPtJJVw+2fncWNeDZoNwSyT3QP8A0/VT9UD0DYnle1hO55YfuyC4/rYxX8kkCIiiiIvJag9IvFyvaDy9t96qTbrDW18hHVhzIiQ0izTfiQ7eSdNN27irbk3HwUNo6SzB6+ZNz9VqrpjiPakqzY4RnRp/FckdxusJ+DPbuuFeOKYSHtvbUfT/AC3+qjxwjmFZhZjU9lZMMzNxJCyIsV/8xnmFPZdngeC11RspyCcph0r1F6/lpKOtbe8UpY7uJaf81mv2rqYveLJR/O0X9R+xWLWbKn7J8lqp9nZR7rz4EK7ifLr82O/1Q8bUbTy1WVr2tY1pvZutza1yeQB3AcVHS9b1mzMhPaJ8gt1h2yZ4N8+K1ziI1C/PSkapCIQ0z3cPVbqho5SLAkDkNP8AupvRbKW94KQ0GzXJthzKzN5lwtnvb2dHcTHERygNeNW2Fmv525O7lNsR2dik1DQ1/McfEfqovTYZkeLHtNNwRwIU8pZczQePHxWJcJhF6XDHRu5EKT00hI13r1LECkbLKI+iIiAoB0x4ZnpG1GXN1DvaDj1T7NkPkQx3g0qc1dXHE0uleyNo3ue4NaPMmyrPpK6QoXUr6eimEkkns3uaHZWxkHPZ1rEkdnS9sxPBISVWYK/+EmvEbsfY3BGdtjmaRfcQQFdmAdIkckdpxaQG12C7Xjg4XN2nu13b1z7UPLRc8OP7r9osUcHCxt4nT1WtM7dSYXtBFO/I24Nri9tedrHetsudMLx12lpLO4OY43B5gheqnaqqFnNqZw5pvrLIRccwTYjuOimmtrXxbpMoIJnwue9743ZHhkbnBruIzaAkdyldFVsljZJG7Mx7Q5pHEEXC5Qqal1XVTSOa2N0ry8tbcNud9r3Ov7qT0OLVVM2J0c0gEfZsHvyAi5aC0m1iOFtbFNJt0ei0myW0LK2ASN7LxpIz7Lv2PA/st2o0LUMpbacjZbdfNzNVYlYnTWGmWvdh+p0UiyLy2LVNryR7/Z/cvwYb3KSGEcl56lNnJHv9lg7wvi/A2He0KTGFOoRNou3AYx8IWXFhY4ABbzqF+iJQ21bMNa3U6lfk19w0+q2ZhXk06ptp2U2q3VELX9V5bTr7xNsoPqvwr9REfgUO6U8dkpaRnVPMb5pRCHi123ZI+4v9wDzUyVUdPmZ1PBl3Ry53DjbI5tx4ZkFSYjWyyPJme97wbEvc5xB46ngvg3MdwK9V+0DRktGC4sGY8yCQD42C10m0cnCwWmG0bSSH4SseXAn72lre4nTy5LUy4xKfiKxnVT3fESm10k+FwBjx1sga0HWxBNu5ZtRXUoJu9xuSbBQ1lLK7c1x8j+qyocCnd8FvE/smzTb1GK0trBjj35iD5EL4Q7Rtjv1cZ1+05z/D3j3n1XmDZGZ2/TwBP7LZ02wbzvLvKw/QqbNJN0TbayuxGKEgBkt2m2nAkfRdEKhtg9hupqopdQ5huDc+B7lfKSsCIiiiIiAiIgIiICIiAvyyIgWQBfqICIiAo9tTs5/Fty3aPG6Igq7EOgqV78zamNo5Wd48u9eYugV496ojPk/9F+Igz4OhAN3yRnycfqFs6fokDfjZ6O/ZEQbGDo1a34mehWbFsE0cW+hREGZFscwclnQ7ORjl6IiDPp8NYzcFmIi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21510" name="Picture 6" descr="http://hacklive.ru/wp-content/uploads/2013/12/pylesos.jpg"/>
          <p:cNvPicPr>
            <a:picLocks noChangeAspect="1" noChangeArrowheads="1"/>
          </p:cNvPicPr>
          <p:nvPr/>
        </p:nvPicPr>
        <p:blipFill>
          <a:blip r:embed="rId2" cstate="email"/>
          <a:srcRect r="14286"/>
          <a:stretch>
            <a:fillRect/>
          </a:stretch>
        </p:blipFill>
        <p:spPr bwMode="auto">
          <a:xfrm>
            <a:off x="6000760" y="714356"/>
            <a:ext cx="1857388" cy="2428892"/>
          </a:xfrm>
          <a:prstGeom prst="rect">
            <a:avLst/>
          </a:prstGeom>
          <a:noFill/>
        </p:spPr>
      </p:pic>
      <p:pic>
        <p:nvPicPr>
          <p:cNvPr id="21514" name="Picture 10" descr="http://www.technoff.ru/pics/48b/47012.jpg"/>
          <p:cNvPicPr>
            <a:picLocks noChangeAspect="1" noChangeArrowheads="1"/>
          </p:cNvPicPr>
          <p:nvPr/>
        </p:nvPicPr>
        <p:blipFill>
          <a:blip r:embed="rId3" cstate="email"/>
          <a:srcRect l="11764" r="17647"/>
          <a:stretch>
            <a:fillRect/>
          </a:stretch>
        </p:blipFill>
        <p:spPr bwMode="auto">
          <a:xfrm>
            <a:off x="6215074" y="3857628"/>
            <a:ext cx="1714512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642918"/>
            <a:ext cx="4071966" cy="5483245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/>
              <a:t>     </a:t>
            </a:r>
            <a:r>
              <a:rPr lang="ru-RU" sz="2400" b="1" dirty="0" smtClean="0">
                <a:solidFill>
                  <a:srgbClr val="002060"/>
                </a:solidFill>
              </a:rPr>
              <a:t>Что за чудо, что за ящик?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Сам – певец и сам – рассказчик,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И к тому же заодно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Демонстрирует кино.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ru-RU" sz="2400" dirty="0" smtClean="0"/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/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Полюбуйся, посмотри: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Полюс Северный внутри,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Там сверкает снег и лед,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Там сама зима живет. 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Навсегда нам эту зиму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Привезли из магазина.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20482" name="Picture 2" descr="http://irecommend.ru.q5.r-99.com/sites/default/files/product-images/530/kholod.jpg"/>
          <p:cNvPicPr>
            <a:picLocks noChangeAspect="1" noChangeArrowheads="1"/>
          </p:cNvPicPr>
          <p:nvPr/>
        </p:nvPicPr>
        <p:blipFill>
          <a:blip r:embed="rId2" cstate="email"/>
          <a:srcRect l="22581" r="25806"/>
          <a:stretch>
            <a:fillRect/>
          </a:stretch>
        </p:blipFill>
        <p:spPr bwMode="auto">
          <a:xfrm>
            <a:off x="5857884" y="3786190"/>
            <a:ext cx="1500198" cy="2143139"/>
          </a:xfrm>
          <a:prstGeom prst="rect">
            <a:avLst/>
          </a:prstGeom>
          <a:noFill/>
        </p:spPr>
      </p:pic>
      <p:pic>
        <p:nvPicPr>
          <p:cNvPr id="20484" name="Picture 4" descr="http://lcdplazmatv.blox.ua/resource/SamsungLE40R81B.jpg"/>
          <p:cNvPicPr>
            <a:picLocks noChangeAspect="1" noChangeArrowheads="1"/>
          </p:cNvPicPr>
          <p:nvPr/>
        </p:nvPicPr>
        <p:blipFill>
          <a:blip r:embed="rId3" cstate="email"/>
          <a:srcRect l="6452" r="6452"/>
          <a:stretch>
            <a:fillRect/>
          </a:stretch>
        </p:blipFill>
        <p:spPr bwMode="auto">
          <a:xfrm>
            <a:off x="5500694" y="642918"/>
            <a:ext cx="192882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571480"/>
            <a:ext cx="4357718" cy="5554683"/>
          </a:xfrm>
        </p:spPr>
        <p:txBody>
          <a:bodyPr>
            <a:normAutofit fontScale="85000" lnSpcReduction="10000"/>
          </a:bodyPr>
          <a:lstStyle/>
          <a:p>
            <a:pPr marL="273050" indent="8255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Вот идет пароход —</a:t>
            </a:r>
            <a:endParaRPr lang="en-US" sz="26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rgbClr val="002060"/>
                </a:solidFill>
              </a:rPr>
              <a:t>      </a:t>
            </a:r>
            <a:r>
              <a:rPr lang="ru-RU" sz="2600" b="1" dirty="0" smtClean="0">
                <a:solidFill>
                  <a:srgbClr val="002060"/>
                </a:solidFill>
              </a:rPr>
              <a:t>То назад, то вперед,</a:t>
            </a:r>
            <a:endParaRPr lang="en-US" sz="2600" b="1" dirty="0" smtClean="0">
              <a:solidFill>
                <a:srgbClr val="002060"/>
              </a:solidFill>
            </a:endParaRPr>
          </a:p>
          <a:p>
            <a:pPr marL="35560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rgbClr val="002060"/>
                </a:solidFill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</a:rPr>
              <a:t>А за ним такая гладь —</a:t>
            </a:r>
            <a:endParaRPr lang="en-US" sz="2600" b="1" dirty="0" smtClean="0">
              <a:solidFill>
                <a:srgbClr val="002060"/>
              </a:solidFill>
            </a:endParaRPr>
          </a:p>
          <a:p>
            <a:pPr marL="35560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rgbClr val="002060"/>
                </a:solidFill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</a:rPr>
              <a:t>Не морщинки не видать.</a:t>
            </a:r>
            <a:endParaRPr lang="en-US" sz="26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6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marL="360000" defTabSz="864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   Настоящий друг железный</a:t>
            </a:r>
          </a:p>
          <a:p>
            <a:pPr marL="360000" defTabSz="864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   В моей жизни стал</a:t>
            </a:r>
            <a:endParaRPr lang="en-US" sz="2600" b="1" dirty="0" smtClean="0">
              <a:solidFill>
                <a:srgbClr val="002060"/>
              </a:solidFill>
            </a:endParaRPr>
          </a:p>
          <a:p>
            <a:pPr marL="177800" indent="0" defTabSz="86400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sz="2600" b="1" dirty="0" smtClean="0">
                <a:solidFill>
                  <a:srgbClr val="002060"/>
                </a:solidFill>
              </a:rPr>
              <a:t> </a:t>
            </a:r>
            <a:r>
              <a:rPr lang="ru-RU" sz="2600" b="1" dirty="0" smtClean="0">
                <a:solidFill>
                  <a:srgbClr val="002060"/>
                </a:solidFill>
              </a:rPr>
              <a:t>полезным:</a:t>
            </a:r>
          </a:p>
          <a:p>
            <a:pPr marL="360000" defTabSz="864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   С ним хочу я рядом быть</a:t>
            </a:r>
          </a:p>
          <a:p>
            <a:pPr marL="360000" defTabSz="86400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   И быстрей его включить.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   Дома скучно, нет уюта,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600" b="1" dirty="0" smtClean="0">
                <a:solidFill>
                  <a:srgbClr val="002060"/>
                </a:solidFill>
              </a:rPr>
              <a:t>   Если выключен...</a:t>
            </a:r>
          </a:p>
          <a:p>
            <a:pPr marL="360000" defTabSz="864000">
              <a:buNone/>
            </a:pPr>
            <a:endParaRPr lang="ru-RU" sz="2800" dirty="0" smtClean="0"/>
          </a:p>
          <a:p>
            <a:endParaRPr lang="ru-RU" dirty="0"/>
          </a:p>
        </p:txBody>
      </p:sp>
      <p:pic>
        <p:nvPicPr>
          <p:cNvPr id="19458" name="Picture 2" descr="https://encrypted-tbn0.gstatic.com/images?q=tbn:ANd9GcSScycHAlHv9Y5kXLLhdZVz4SATVR9Kiy0BAtXmmwcKmiKvsltA"/>
          <p:cNvPicPr>
            <a:picLocks noChangeAspect="1" noChangeArrowheads="1"/>
          </p:cNvPicPr>
          <p:nvPr/>
        </p:nvPicPr>
        <p:blipFill>
          <a:blip r:embed="rId2" cstate="email"/>
          <a:srcRect l="7500" t="10000" r="7500" b="13333"/>
          <a:stretch>
            <a:fillRect/>
          </a:stretch>
        </p:blipFill>
        <p:spPr bwMode="auto">
          <a:xfrm>
            <a:off x="5786446" y="3857628"/>
            <a:ext cx="2428892" cy="1643074"/>
          </a:xfrm>
          <a:prstGeom prst="rect">
            <a:avLst/>
          </a:prstGeom>
          <a:noFill/>
        </p:spPr>
      </p:pic>
      <p:pic>
        <p:nvPicPr>
          <p:cNvPr id="19460" name="Picture 4" descr="http://www.intermarket.kz/f/catalog/100.jpg"/>
          <p:cNvPicPr>
            <a:picLocks noChangeAspect="1" noChangeArrowheads="1"/>
          </p:cNvPicPr>
          <p:nvPr/>
        </p:nvPicPr>
        <p:blipFill>
          <a:blip r:embed="rId3" cstate="email"/>
          <a:srcRect t="10000" b="13333"/>
          <a:stretch>
            <a:fillRect/>
          </a:stretch>
        </p:blipFill>
        <p:spPr bwMode="auto">
          <a:xfrm>
            <a:off x="5643570" y="785794"/>
            <a:ext cx="2857520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24" y="2143116"/>
            <a:ext cx="7715304" cy="1928826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</a:bodyPr>
          <a:lstStyle/>
          <a:p>
            <a:r>
              <a:rPr lang="ru-RU" sz="8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Урок 2</a:t>
            </a:r>
            <a:endParaRPr lang="ru-RU" sz="8000" dirty="0"/>
          </a:p>
        </p:txBody>
      </p:sp>
      <p:pic>
        <p:nvPicPr>
          <p:cNvPr id="6" name="Picture 2" descr="http://s1.gallery.aystatic.by/650/920/651/5010/5010651920_17.jpg"/>
          <p:cNvPicPr>
            <a:picLocks noChangeAspect="1" noChangeArrowheads="1"/>
          </p:cNvPicPr>
          <p:nvPr/>
        </p:nvPicPr>
        <p:blipFill>
          <a:blip r:embed="rId2" cstate="email"/>
          <a:srcRect l="6977" r="13953" b="11428"/>
          <a:stretch>
            <a:fillRect/>
          </a:stretch>
        </p:blipFill>
        <p:spPr bwMode="auto">
          <a:xfrm>
            <a:off x="3428992" y="3786190"/>
            <a:ext cx="2428892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4972056" cy="5483245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400" dirty="0" smtClean="0"/>
              <a:t>    </a:t>
            </a:r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</a:t>
            </a:r>
            <a:r>
              <a:rPr lang="ru-RU" b="1" dirty="0" smtClean="0">
                <a:solidFill>
                  <a:srgbClr val="002060"/>
                </a:solidFill>
              </a:rPr>
              <a:t>Закипает изнутри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И пускает пузыри. </a:t>
            </a:r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</a:t>
            </a:r>
            <a:r>
              <a:rPr lang="ru-RU" b="1" dirty="0" smtClean="0">
                <a:solidFill>
                  <a:srgbClr val="002060"/>
                </a:solidFill>
              </a:rPr>
              <a:t>Сушит ветер</a:t>
            </a:r>
            <a:r>
              <a:rPr lang="en-US" b="1" dirty="0" smtClean="0">
                <a:solidFill>
                  <a:srgbClr val="002060"/>
                </a:solidFill>
              </a:rPr>
              <a:t> - </a:t>
            </a:r>
            <a:r>
              <a:rPr lang="ru-RU" b="1" dirty="0" smtClean="0">
                <a:solidFill>
                  <a:srgbClr val="002060"/>
                </a:solidFill>
              </a:rPr>
              <a:t>суховей </a:t>
            </a:r>
          </a:p>
          <a:p>
            <a:pPr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Кудри мамочки</a:t>
            </a:r>
            <a:r>
              <a:rPr lang="en-US" b="1" dirty="0" smtClean="0">
                <a:solidFill>
                  <a:srgbClr val="002060"/>
                </a:solidFill>
              </a:rPr>
              <a:t>  </a:t>
            </a:r>
            <a:r>
              <a:rPr lang="ru-RU" b="1" dirty="0" smtClean="0">
                <a:solidFill>
                  <a:srgbClr val="002060"/>
                </a:solidFill>
              </a:rPr>
              <a:t>моей.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8434" name="Picture 2" descr="http://i4.otzovik.com/product/2012/04/72860.png"/>
          <p:cNvPicPr>
            <a:picLocks noChangeAspect="1" noChangeArrowheads="1"/>
          </p:cNvPicPr>
          <p:nvPr/>
        </p:nvPicPr>
        <p:blipFill>
          <a:blip r:embed="rId2" cstate="email"/>
          <a:srcRect l="9000" r="9999"/>
          <a:stretch>
            <a:fillRect/>
          </a:stretch>
        </p:blipFill>
        <p:spPr bwMode="auto">
          <a:xfrm>
            <a:off x="6215074" y="1142984"/>
            <a:ext cx="1928826" cy="2381250"/>
          </a:xfrm>
          <a:prstGeom prst="rect">
            <a:avLst/>
          </a:prstGeom>
          <a:noFill/>
        </p:spPr>
      </p:pic>
      <p:pic>
        <p:nvPicPr>
          <p:cNvPr id="18436" name="Picture 4" descr="http://geekmachina.com/img/ferraridryer.jpg"/>
          <p:cNvPicPr>
            <a:picLocks noChangeAspect="1" noChangeArrowheads="1"/>
          </p:cNvPicPr>
          <p:nvPr/>
        </p:nvPicPr>
        <p:blipFill>
          <a:blip r:embed="rId3" cstate="email"/>
          <a:srcRect r="6999"/>
          <a:stretch>
            <a:fillRect/>
          </a:stretch>
        </p:blipFill>
        <p:spPr bwMode="auto">
          <a:xfrm>
            <a:off x="6215074" y="4071942"/>
            <a:ext cx="2214578" cy="1952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Экономим электроэнергию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solidFill>
                  <a:srgbClr val="002060"/>
                </a:solidFill>
              </a:rPr>
              <a:t>Сквозь окна чистые</a:t>
            </a:r>
          </a:p>
          <a:p>
            <a:pPr lvl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solidFill>
                  <a:srgbClr val="002060"/>
                </a:solidFill>
              </a:rPr>
              <a:t> струится солнца свет,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solidFill>
                  <a:srgbClr val="002060"/>
                </a:solidFill>
              </a:rPr>
              <a:t> Здесь электричеству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solidFill>
                  <a:srgbClr val="002060"/>
                </a:solidFill>
              </a:rPr>
              <a:t> пока работы нет.</a:t>
            </a:r>
          </a:p>
          <a:p>
            <a:endParaRPr lang="ru-RU" sz="3400" i="1" dirty="0" smtClean="0"/>
          </a:p>
          <a:p>
            <a:endParaRPr lang="ru-RU" sz="3400" i="1" dirty="0" smtClean="0"/>
          </a:p>
          <a:p>
            <a:endParaRPr lang="ru-RU" sz="3400" i="1" dirty="0" smtClean="0"/>
          </a:p>
          <a:p>
            <a:endParaRPr lang="ru-RU" sz="3400" i="1" dirty="0" smtClean="0"/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i="1" dirty="0" smtClean="0">
                <a:solidFill>
                  <a:srgbClr val="002060"/>
                </a:solidFill>
              </a:rPr>
              <a:t> </a:t>
            </a:r>
            <a:r>
              <a:rPr lang="ru-RU" sz="3400" b="1" dirty="0" smtClean="0">
                <a:solidFill>
                  <a:srgbClr val="002060"/>
                </a:solidFill>
              </a:rPr>
              <a:t>Холодильник рассердился,</a:t>
            </a:r>
            <a:endParaRPr lang="en-US" sz="3400" b="1" dirty="0" smtClean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solidFill>
                  <a:srgbClr val="002060"/>
                </a:solidFill>
              </a:rPr>
              <a:t>Взял, да сам и отключился.</a:t>
            </a:r>
            <a:endParaRPr lang="en-US" sz="3400" b="1" dirty="0" smtClean="0">
              <a:solidFill>
                <a:srgbClr val="002060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solidFill>
                  <a:srgbClr val="002060"/>
                </a:solidFill>
              </a:rPr>
              <a:t>“Работать трудно, - говорит,</a:t>
            </a:r>
            <a:r>
              <a:rPr lang="en-US" sz="3400" b="1" dirty="0" smtClean="0">
                <a:solidFill>
                  <a:srgbClr val="002060"/>
                </a:solidFill>
              </a:rPr>
              <a:t>-</a:t>
            </a: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3400" b="1" dirty="0" smtClean="0">
                <a:solidFill>
                  <a:srgbClr val="002060"/>
                </a:solidFill>
              </a:rPr>
              <a:t>Если толстый лёд висит”.</a:t>
            </a:r>
          </a:p>
          <a:p>
            <a:endParaRPr lang="ru-RU" sz="3400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sp>
        <p:nvSpPr>
          <p:cNvPr id="11266" name="AutoShape 2" descr="data:image/jpeg;base64,/9j/4AAQSkZJRgABAQAAAQABAAD/2wCEAAkGBxQTEhUUExQVFRQXFxgVFRUXFxQXFRQYFxUXFxcXFRQYHCggGBolGxQVITEhJSkrLi4uFx8zODMsNygtLiwBCgoKDg0OGxAQGiwkICQsLCwsLCwsLCwsLCwsLCwsLCwsLCwsLCwsLCwsLCwsLCwsLCwsLCwsLCwsLCwsLCwsLP/AABEIALcBFAMBEQACEQEDEQH/xAAbAAABBQEBAAAAAAAAAAAAAAAFAAEDBAYCB//EAE4QAAEDAQMHBQoLBwMDBQAAAAEAAhEDBBIhBQYiMUFRcRNhcoGzFBYjJDIzNJGxshVSU3OCkqHB0dLwB0JidJPT4WOitENkg0RUwsPx/8QAGwEAAgMBAQEAAAAAAAAAAAAABAUAAQMCBgf/xAA1EQACAQIEAwcDAwQDAQEAAAAAAQIDEQQSITEzQVEFExQiMmFxI4GhkbHwFULB0TTh8SQG/9oADAMBAAIRAxEAPwD0TLuXHXiymYAwkaz17kdQw6avIFq1uSATrW87T60V3aMMzF3S7eplRLsc2h28qsqOrsXdLt6mVEuxd0u3qZES7G7odvUyol2IWh29XlRV2JlZ7jAkncFU8kdy0pS2CtksDtdR30R95QVXELaARCi92XrTZweQZiA51SYwOjSLh9oCwjVlHzGsoJ6ICZTaaZbDiQ5odB2YkRO3UmGHl3kbsDrLKyj3S7et8iMcw3dTt6vIiZhG1O3lXkRWZnPdTt6igiswu6nb1MiJmF3U7epkRMw3dTt6mREzC7qdvV5ETMN3U7epkRMwu6nb1MiJmY3dbt6mREzGjpWANaHlzy4OobQARUqUwREbnnaldXESbcQ6nRVky5lOwte50EtM6x942rKnXlD4NZ0YzM3bqFalrMt+MJjrGxMaValMCqUpxZT7rdvROSJhmYu637ypkiTMxd1u3qZIkzi7rdvKmSJMzF3W7eryImcXdbt5VZIl5mP3W7eqyRJnZYsmV6lMyHEdeHWNq4lQhPRnUazjsbjJeV21KYc7ROojZxCV1KTjKyQdGrFq7MTaTpFM47Aj3IoVkOgFGQ6hcnVi1kygH1WMOokjdqaT9yzqycYNo7gk3qaVmQKB2OnaLxQPiZphHdREc3qG0O+sVXiqnVfoTuYlK0ZMs4wa1x57xj/KvxdTqv0J3ERqNFrRDQB7etYzqSnuaxgo7HVktAefBgvaPKqDzbY2B58ozhDZjbC5RZar+cs/Srdi5WUxDJNKqym54JN2MHEYXidnFawrSgrRM5UlLcbvbs+531iu/FVev4OPDw6Mbvbs+531nKeKq9fwTw8OjF3tWfc76zlfi6vX8E8PDoxu9qz7nfWKrxlXr+CeHh0Yu9mz7nfWcr8XV6/gnhodGLvas+531nKeLq9fwTw0Ogu9mz7nfXcp4yr1/BPDQ6P9Rd7Nn3O+u5TxlXr+CeGh0f6i72bP8V313KeMq9fwTw0On5F3sWf4rvruU8ZV6/gnhYdH+o3evZ/iu+u5TxlXr+CeFp9H+o9vYGte0ag+ygcBVohDt3ZqlYmt8guLWl8HFrbt6JxIBImNy5OgfStLXzdMxg5pBDmnc9joLTzEBVtqi7XWpCcl0XOlzON1xb1wMETHF1IqyZhLDwb1LlHN2yu1B3C+6fUu/G1ev4OfC0/clGatm+K767lPG1ev4L8LT6ArL+RKNKg6pTDpBaAS4mZcAcN0ErfD4mpOok2v0Ma9GEY3Rl5TEBEoWKVZQ0qEC+TzoIap6jVEVq8sq47Gj3OAVCHcqjo6hclhHIQ8Yp8T7jllX4bO4eo2VUbdoGtLGGAuvUJjXqBjqGxURIC2rKYDi1gNR41hp0Wnc+pqaebE8y1p0Zz2OJ1FHcp06ryZrMp1N1O+9tIbpbcmoekY3NCKWBl1MvEroFqWW6jnBhpMaDhLXuMDmbcA2LieDlCLk2SNdN2SLdTzlm41uyKDQQ9ytassvoim1tNrhcmS9zT5ThEBp3IqhhXWje5hVxCpuxWOdFT5Fn9V/wCRb/02XUx8ahu+ir8gz+q/+2p/TZdSeOXRj981X5Gn/Vf/AG1P6fLqTxy6D981X5Gn/Vf/AG1X9Ol1J45dCewZxPdVYx1JoDiRIqOJEMc7UWD4v2rKthHShmbO6WKVSVrBXLtvNCnea0OJcGgE3RiQNYB37lhTh3klFG9SeSNwF3zVfkaf9V/9tG/06XUE8dHoLvnq/I0/6r/7an9Ol1J46PQXfPV+Rp/1X/21X9Ol1J46PQbvnq/I0/6r/wC2r/p0uqK8dHoIZ01PkGf1X/21H2dJcyeOi+Rft7y5jyRBLrMSAZAPKUcJ2oBxsw1O6uPlfKDqF54aHG9EFxaMZxkA7lph6TrTynFaqqUMwCt+W+V8qzsvtwa9tVzajeYODJjmMg7QUauzZ23BF2hHexBZMsvaYqsvN2OZpPA/jYALx52D6IWVXs+pCN46mtPGwk7NWNBYrS2o0PY4Obsc0zB3cx5kA7xeoXdPYL2d17AkmADx16/sXWxPgo55eiv6VP32orB8VA+K4bPP05FYiVC7jKyhpVEC+TzoBD1PUbLY4tXlnipDY0e5wxQ6idtVFkrVyWEchjw9PifccsK3DZ1T9RsX7eBS3mGGay0D4vTk3Xh9+DBfdptIBcIMScQIlb4eKcrMyqtpFTkQ0BoAAGoAAAcAE0jZbAb13IXtWsWcM6sg02cfuKxxL+mzSl6kGqnnLP8A+bskmD2Bstf9L5se+9NuzuG/kX4v1AxMQMka4LmzJccvCliZjm+FdirljJ58PR6Z7KogccvphOE4hoc7/Mt6bfeal2F4qDsRw2ZaE/E1hXVCDEKEEGyo9CJNhSx2cRq6+fchKk2EU4hK3DQf0rN2lFJpeoax9JXzpbLXD+Me0ovs9/VX3B8ZwmZh1Elx1fjwTxTjYT2Z0yzEYyJHqVOaZaic071Kqx7Ddc6rSa4jU9rqrGOD26nCHHXiNkITFwg6TfMJw8551G+h6NSZD39EYYc/4JD7DkG55eiP6VP32ovBcVA2L4bPPpTkVjFWQaVCDSrsQMZO8jrQ81dmyehxavLK5jsavc5YodRO2qiyUFcnQSyGfD0+J9xywr+hncPUjX1NR6JS3mFmdyz5dk6NTsmIjDeowq+kr1UziCsrPWqOGPZPLZx+4rDFcKR3R9aDdQadn/8AN2aTh/UCZa10vmx77027O4b+RfjPWDCmIEzgldI5GDSdUlRuxQ0lTQrUs5IPjFHpu7Kogcfbuv0CsHxTU52Nmk0f6jPealOGdqiGVf0NGfbZSU7dRCpQY1SzEK41EynBoiNMrvMcWY1PA7Y2hSWqItAnZHDEM1N1845sUFUTW4RB9Ahb/IfuvWaP6lJKpeoaR9JFnKwkOA2vH3onAtKqr+4PjL92wKygYxAmeaAmrmuQuy6ELwG85GHUtFqcPQrVXGWbuWodXjFNZ4pLuWaYZt1Ueijzj+gPa5efe47QLz09Ef0qfaNRWC4qBsXw2eegp1YViKhDkqyDSrJcM5OOh1oeejNVscWo6ZXMNjZ7kbSrIiSVzY7Og5VYlwjkF3jFLifccsK6+mzSm/Mja1NR6JSvmFmby4dKx9Gp2TEThfWY1fSVXuTRIFZC4GYXSaOEmySysIqNwwB+4rHEyXcyO6aaqINVD4Sh0a/utSZB/JgPLX/S+bHvvTfs5/TfyL8Z6wYUxATm6TqE8FeZIlmyzYqelr/XBZVXodwWoSZZ2zKHc2bqCEykBVomBPKHs6iExUn3ZtQilUuGs4my2mD8o32hB0vWF1PSymmAERmirUimrjsso3KOoWoFerYwSAN67VV2M3BX0LFOzgSQADrMHUOtYym3uzRQsSZQdoVDz2c/76SXy0kw6PpO8uHysY0h962wnE/UxxWtNgisyPJIcdcHCesJpFvmL5W5AxjpJBhp+yd0om1tgf5IK79KmI/61Dd/7insWOJ4LZth+LE9GHnH9Ee1yQMdLYF56nxR/Sp9o1FYHioHxfDfyeeOTsVkbyukihmvUsQ6vBVYgXyc7Q60PU9RtHYjtbtM8VUFoat6kYcrsVc6D1LHdzqVViwjm8fGaXF3ZuWGIX0pHdP1I3b9R6JSjmGszOcPlWPhU7NqLwnrMK3pKrQmbBkjsOXNiORLZ3aQWGI4cjqn6ghHhbP83aD2Q+9K0G8mDcpOgUzs5PZsN52KY4FXh9wLFeoos0jjE7DrR2yBNwlTAAwhDttm6siparPecHDXt5wtYTsrMylC7uiRzXRohc3V9TqzsPRnlKMzPKbfm6iGxVspth/VqGc4jos+cb7QgqHrQVW9LBLqqZTlGEXKWwAnc5NqIMHXzrmjOnVhmg7okpOO5LRygAYdq37v8K507cy41Cd9dsiDBJgYzOE4c8LjLI7zIE2/K7mVCIgAAOECXDbGOARdLDKcLg067UrBS3EGjUI1RZyOF6kUkqK0mNYek6zhHldIfeiMHxUY4rhgR9HDZqkzvTZMW5QbadcDVr5sUTD3MJLUjuGacg4VqGM/9zS2IfGNd0zfCp94j0wecf0R7XLzzHaBWedMusjwPjM+x7UVgnaqjDFK9NnmlWRgZBT6NmKGmtzm+urEuNeUsQUqFMNZMOh1oWp6jeOxxazplSC0NHuRSraIdSqsXce8pYu4Rzcd41S4u7NyHxK+kzSk/Mj0B2o9EpMxgZjOU42PhU7JqMwnEB6/pKDXpq0BZiRz1ViXJbG6Xt6/YUPil9KR3SfnCzfPUPmLSf8AfZ/xSdDBFK1PA5Ofif8AycmODTdMDrtZiCixo69u1FNtmKS3J5aJJwA1kwB6ys9TtJCY9rgC2C06iCCDwIU15kaRKKq5ytkTsR1Hi/R38p/9b1hiE8prStmJ883kUAdvKN95qywavXSZpinam7GR7tdIM6sdhHqKe1cNGdNwfPQSxqyVmFTV5Z8NIgt1gwWkbQMcMY1b0ip4SlgYxUItNPbrfcMc3VfyX7NRutLRjzmCTiJEjdhhzLqWJU5Kc9N9Hp+5pGFo2WoJq1XbdEzOAunZEiebUmlFwnHNHX5BZN3IrkmSJnWSt72VkcWbd2aK3DwFXoUfs5NecqeqQ6p+g5zpYS18a7zT7UTgGlXV/cHxi+kzJl7iSMQSDvx5in2WOjQozO7L2SrO2sYcSA0Y84mIWGIm6a05m9GCm9QrlGkxlOGiJrWcnni0UoSyq5SV2w+lGMXZI0484/oj2uQHIMBmdboszuLPfC3wmtVGeI9B5/atIY7MU7p3TFc9UC7yKsYClSxZ3SbeMLmTyktc0GTrMQzWNfOhKlTzbBEYOxWtZ0nYfrirjsdNlcOWlirnQeqsS4nFRIu4QzZd43R6TuzesMUvoyO6L+oj0d+o8CkT3GXIymdRjuPhU7JqNwXFB8T6AVyibqz2F2a4mPP/AOq2iky5k6r4VnX7rkLi4/RkbUX5w43z9D+XtPaWZJUMuQLym6OT+bHvOTTAL6b+QHFespWiq64675Qa4t24xhPWisupimZfKmWBamMafBOBJgyab5AGsYg7pBGOtG0qDoybWq/Y6crmgzeylNIU3YPpgNcN4jRcI1gj2IOvRtK62ZebQJutAXCgzlyI7PVmtR6Z7Ooh8XG1M0oO8wnnt6OOm332oPB61lYJxXDZi743Drk/eAnroze8n9mJVJexfsNoa2pBult26XAlrYicQfKM4YoeVGeXdv51ZtTqJSsX225rA65EuLgI2u8rHcTG9AYiOezqK1mt+nt1CFUUb2KGUarHhrqZ04xbJJIAOJJGJEc2C4wNfF08ROGIhamno/25mddU3FSjucW6m+kGm8CHDdB38NRG3atuyu04Y6U4ZGnH9P8Ad/sc1qUqdnfRmmtLps9U/wClSP8AtYgauk5fca0/Shs6joP6TPvRGB46McZwzKUbO+cBwnUQn8pxsKYxkaCwWRtPGNLacfUCl1WpKYbTgoj5VqC4PnaH/JpIapF5QiL8yNQPOP6I9rkvC0Cs7z4q/pM99qJwXFX3MsT6GefynVhZYYBuoNGIhW27ksrHNKxtGvHm3K3UZIwR3TphoIH2qnJyJlsFLA7QQ9ReY0QMttTTct4R8pzJlW+tLHJ21yqxLjl6li7hLNd3jdHpO7N6wxa+jI0ocRHpjtR4Fef5sacjI54OjuM8z+yajMJJRqaguLf0wHTfHtJ2JnSir7MVpkl9FWOrlnJTvDM6/cchMbwZGuH4iNG3z9D+XtXaWVIkNeQHyw+HUvmx7702wHDfyAYpNzKrK4GpFNXMVcytexNpVHXqZfQcDiNdOTM4aiMepGKrngrPVEsxZNrik5zr15jGktcP32OwucQ+7gdV4qTWdJIlmRVM5apODWAboJ+2R7FrHDQtuzmxoM2be6rVolzC3TOOx3g6mI2pX2lBRp6G+GX1DWZ7eYHzjffaleCX14heJ4bMM44r0yWghsSWekSQbpLdfMRxQ1XE04+W/wDn9jSMXe4QNWm196684YtmIIIiZnGROtL8Th6uJhkjJJdd38L/ACbqUIO7KlOj4UXRogh+06BII1a8MOIVVMSp4PJJ2m7w3/uW5wqbVXTbf7FvJ+T74JcNFoDWtvC9r2wcNerDdsWVTH0sIo52s09W0tP9msKLqNuxo7X6PWwjwVPDdotwQNTWTGkPSWMrmC/iFphuKvuZ1vSCBUA3DmCbZb7gaaWwr2BM6lLci/cqWysCG448tZ/+RSWdeDUGy6UlnRtx5x/RHtckwx5gfPUxZH9Kn2jUXgeMvuYYrhs87Lk9sLRBUQ6vKWLucl6limwtk2podawqLzGiZQtzZeeK1h6TmW5UK1ORpUKOSVLECuah8codJ3ZvQ2M4EjbD8VHqB28CvPDbkY/PR0CyE/x9k1FYacYSzSA8XwwFfTlYmGVNMXKyOgV1nctUiZoLmW8kPHLsx2n3HIfGZu5d0a0KsXVSRqB6RZ/5a1dpZUjQ16ozucde66kP9Ie+9Oezqeam/kWY6UlNW6GdyjbqjW3mRAxcCJw5jOCaQw8b6gib5lG05XqPY1zdASQ83gJIjBrjxOpaRw0IyaZ2lK+pA6q17PJfeLgH/vm6IdIIGMw3ErpU3FkvIY0L7h4Pk6bdmpzuO38F2k431u2RyaXuajIFoBtNAR+877KVRJ+0qbVK76o1wUpOrqarPg+L/TZ77UqwWuIiMcS7U2YmnGvcJjfiAPtITys5ZVFc3+OYlhJbjEyZOO+dq0jFQjliiXTdwpRpMe1o0704TEH+GNgKSPxVDESqNRVPor3Xv005hkIQmlpqXrW1rmAjBoIiDDjAN2RsAkx1rilRhHGPMk8yuuavzfzY6kvJdbXKVVzxIZUut23jOraXbcAiq2Fwuk6kLtbfLMr1Noy0NHbHTZ6xBnwVMzv0GYpXO92NYek7zhPl8RvW+E4yMq/oM0+uRtHq/wAp3GNxbmRyLcQC2NZ1jH7Ffd8yu8VrEFZ88n89Q/5FNZ4nhSOqHER6OPOP6I9rl54cIC57+hv6VPtGozAcdfcwxfDfyecByfWFVzrlFVjq5yaquxWY5L1dimwzkx+h1oeovMax2KFtdplaU15SpblYlanA4XJdjghXdIuwWzTHjlDpO7J6ExkvoSNaC+pE9QO3gV58bcjGZ8Phtk+n2TVrTSlowHHcIzQqHYneGo04pOKuKVHQI2I2YgcqKwMaRaRE8wWlRYpS8mWxvHuOYfzepWTlgaJqmoAYvzEYA7I2pfjZYnJaewZhlRv5Qva/S6P8vau0sqV3ug4w2etRwq2e78jq36bsF6LshJ0pfP8AgW4ziL4AVvtU0XEbRdjdJgpnGPmAl6gOagdTa2Yc0mAdRDiDM7IjatreZ3NL63CWTWQMLxmBeDhEjonn1rKfucSbuQZXtGthJOqQ5vWCHDWu6cf7jqOu4RzFreNUWH4zo5hyNU/cl/bC+hf3QThl9VfB6Bn/AOimDBvsx+m2Ei7P/wCREOxXCZh6NI3TJ2DVqmQfuK9BUlHPF/IlilYmssNcCdIA4jes8bTnVoShTdpNaPoy6aSkrhxlU1XE0hDWxgRAccY5tnMvHTj4ChGOOblKT0aewes1R3p7I4puDnPaCACL06wBIcPsKNq1ZUaFKu4uTi8vy3ocwalNxe25DWonkyQZaTF4kNvAbgTjJ9gRUMcpYlQqrLJK9t7X6v4KdNqGZbGjtI8VrfMM7NqFqazYxh6QvlcMNN3KTcnSjXzK6LkprJuc1Ipx1MnaXWTGOXJ1ah94TaKxbWlhe3RQFtD23jcBDdgME86PpKajab1BJODflOKh0qeEHlrPPOO6KZWGLj9GTNsO/qRPTh5b+iPa9ecHSAefR8Sf0qXaNRvZ2tdfcGxnCfyeZl69FYUjX1LFDSpYsRcpYphvJZ8H1/ghai8xvFaFC3nTdxWtNeU5kyuHLplLU7Wdzq9jl1VWoNnLk2FM0XE22z9J3ZPWOMilh5GuH4sT1V23gV5wccjFZ9eRZPp9k1bUY5nYBx3DM2HYL0NKcIU1rsKsysMHrjD4tTlaTSKjJyvZ7BHNx3jNP6XuOVY6UXQkk9UEYXio2jvSKH8vau0sq86OjHZ5MBfR38kCCNY8I/EL0HZPCfyK8d60/YydvcGsc12t5kRzRJjcnENXoCR1YHC2eu5safIluoNsrmuaTVBc4wACRGBmcYmOI3LzOMwvaMu0lOlJKnZe/wAqxrmpqnruR5VswdIuPe4NvSxuphBMknCMDhvBGxMaeNpQipVJqN3bXm1yMYwk9h8xWeOUicAHOaARiTyVUxzQA6eIWXbFX6Sguev2CcKvPc9Ez99G+mz32pL2friIhWK4bMNTrxzjaN4Xoa1BTj7rb2YljImoUr1QMnWYDuYiQT1R60LXxjpYWVdxu1uvdaaHcYpzSLz6XJuewVIMB16CBE4NJGOJI1bRxSGGLnjIUsRKjfV+Xn7tX3t+wR3aptwUvuRus5FMvJbdNK6CDN4hzRIjZAHrWkMbTnifCxTzKebbZPWz9yOLUc/K3/RzQtzKbnB7S/QY1rYEkxiANeN4n9BTG9n1sTGM6FRQlmbbvra+nPWxdOUYOzVzYWseL2j5hvZtWF76jOK8qHzodFN5/ib7RKKwSvXX3McS7U2ZKpXbgCdfPGxPowkthW37g2q8XiGnAaj1b0TFaXZi9xxW0qUzJrUO3pxghMbH6Emb4bio9Wb5b+iPeevMDxALP/0Gp06XatRvZv8AyF9wbGcJ/J5bK9LYUivKWIK8pYg0qWKYdyV5vr/BC1fUER2KFv8AOO4q4PynE9GVy+F2otnDY14ld5UixwrJcM5oHx2z9J3ZPQeN4Ev5zNcPxYnqrtR4FeaQ55GJz78iycX9m1EUKcpysgDHcIy7SEW04U3rvp8iiDitxmHHH7EPFO6el0dUbOXm/AUza9Kp/S7Nyb4uC8M3ztyCsMkq6SNs70ij/L2ntLMvPDc86/aAXCvQuyCaAAj52ovR9kyhGjJyfMXYxrMr9DOCalUCpAgRh+9iThG9OV6boEeiuW/gtkHEyZg7t2C5zs47xnWaYp8sRVEtLCMATGIxMHAcQfsSft+eKWFXhZWlfqlp9/8AAZRinLVXDditTqTm8mQW6dIX2guABc+npYGTJEEY3TtSfHYKGJp//R6llndbXdk19rEp1Mu3uRZoUHCvZy7Wa1Zx2ye5wCZ58T1pj2hbzQjyjFflnWGnedzb/tBnuXD5Sn2jZ+yUB2dbxEQvF8Nnn99eqtoIr6I7qu8no+xzgPsA9SGpR804+/7q7/J3NuxYyXamMeTUF5pExAOljBx6x9JLe2MDiK1GMMLLLKL+NDWjUjGT7zVD2iC03cA5txgxwvV3HaTsZvWFBTp1Equsl6npdvIuhpLzLTb/ALLllFSrUq3HwG3gBjdMyG4ARs4oHH1cPgsLRVWDeZq73fv/AOHVKMqk5WZrKo8Vr7PFxhjhFELOXqYzgvKh87jFGp0m+8EV2frXX3/YxxXCZgmMDpdIMaxzdS9Jdx8opSW7GoPGwAY4ScccMN6t3KVjo2c36RMHw1n3j/1FP7kLjJfQkjfDxtVierN84/oj2vXmB0gF+0H0Gp06XatRvZn/ACF9wbGcJ/J5WvTCkShBKEFKoph7JXmxx/BC1fUER2BuUn+EdxXdKHluZT3K4C2uUdKiClQgYzP9Os/Sd2VRC43gS/nM2w/Fieru1HgV5gc8jEZ/Hwdk+n2TUZhIKpUtewBjuEZQOW05SSUXsridTto0O2TqXFOGZq/+y4KTeaKsFc2XE2qnzXuvwbkxxUY08PKKe/8AsOoOUqqfQ3H/AKil/L2jtLOkF+vIa8zE56s0qc6uQA1x+++YPBcd5lqRgnfW9t7ivHNKom1dWMlVshlpa4PADXNOAdE7YwOojevZ4XFd7TblHK9pL3MZwyctwnaLKTLJIJAJMgXZ59yFpdownSlUjyukurOp0HTqKJPk3JzWajADjtcbxEQSQ3AQCYGGkvK43tWdRttJ6Ll6eu/80HVHCxikl126k9qquYA4XDESYwLZwEAgkggEEg4bVfZsqWJkqcm0nd2vrdc9b6MxxlHu45ktfj8E+a1qY6tRhukazwCJuNBoOJwOqeT1Jj2hh69OsvNeCit93q/2BcLZmtz+E2WBJ02asT5bVngJxhXUpO2/8YRitabPP2tN66GS6bsEumd2sAL0Mqi7vve80tytb9mJUnpGxYqUmGYqAFox0XFnPddriTu2zqQMMViKUU5021J73Wa3LTrbkaunFuyZwMnVSY5N3MYN07RD9RnZiiP6vg4q7ml7c17fJx3E29F9yzSGhSwJMucRE+ac+BG8uqAJTUqRdetK+jUYp/K3/Q2S8keuv4BzA7Si9IBDonV5JmOP2r0EqdGUVdJrdXB7yTPRaxiyWjmso/44Xla1s8vlj6HpXwPniDyNSMTeZh9NqJ7P46+/7GOK4b+37mELBjJid08+H2/YvRZrimyZUqEBxA2HArVJtXZns9C5ZnOJpTMctRk65iuz1bEDjbdzILwzvUieqjzj+iPa9eYHKAX7QPQanTpdq1G9mf8AIX3BsZwn8nla9MKRQoQUKEFChTDuSvN9f4ISr6giOwOt48I7itKfpM57kC0ORKEEoQMZnenWfpO7KohcbwJfzmbYfixPWH6jwK8wOORh8/vN2T6XZsReEnGE7yQFjrd0ZFGVoNW09/1EbuOKeBP37R+itYYh+Xy2/wBBEIvLv/6Fc1/SqWOADuzdKlevGpQnbd6v9dgjDyTqpI3oHh6fNZ6/21KP4JI7cxvzPPM/7Q5tagATHIiW6wfCVNm9N8FhKNfDzc0syvZ81oBYuLlJRewKtdjFN1MlpLWw0nUGi+XEkNx/ePNhtQ2D7QlXU4wkot6+7dkrXe23yEVaEaai5bWX+dSZlfSi/ejUdR5rzQMIw1LTLN4RuMMsufO/WzdxfVqOVTPGd09uXxdBWi/nkg3SeuNwwleVxVBKTUU7PVfHueio1PLq9VoyjlWqCDDoAu4iWuEGSQ7gIw3pv2BTvWytbXv76LQX4/ERlGUYvXT/ANJ8y2OdXpVCA0OqOMS0XvBvDHhmsEC+0wIMzxZdq1acZxoRbdueul902CYVeY3eeVQtotc0AkVGEA4Dy2zJ2YTilrowrJ06mz003C6zywcjA2q28o6rUw1Bjdf7xiRulgf9ZOcLgI4aFHC5r3bk787a6/sKZ1c0nP7fqVbIdNvPIPCDenqlNMdph21urW+fYwpLzFzJWVnU2fGuuaCDeGi8OJjGMC0bNpSLtjsWjiKqT8rmnZ6epc3pfYIo4iUFr1Db8qWdjy4k3i0YXHG6DpEGBgSXSeC8nHsbtOrSVJelPfNbM1oreyWwa69FSu9wNaMsNZfNOkxrpEOaTdcAd10EThq69S9p2dgatNJVKrlpfLLdP5AamIg5eSOptrefE7VJBPcpxGo+A1jmSup65DiHpFnhPI1IMYt94Ivs/wD5C+/7GGK4T+37nnr60jADeSQcdhkfqF6VxS1YnuM8BzZAJcTr1CdojYpCeu5WjLNB0OojdWoNPOTWpn8UFjeFIKw3ER6q3zj+iPa9eZHKAf7QPQanSpdq1Hdm8dfcGxnDZ5ZC9IKRQoQShBKED2Sh4Pr/AAQlX1G0dgdlDzjuK1h6TiRWhdnI8KEEoQMZnjx6z9J3ZVELjeBL+czbD8WJ6xU1HgV5kc8jC5+nwdk+n2TFvRTbAMfwn8mRJ5ky75zVot7a7f8AonlLRaCIUWIcYKy3Jy02C+agm1U/p+45BS8sHbmb4HWqmjfs8835ir2lNCt6D3mzF550yTRuxIp+UTFyXP0p3xMcZ2LbCtKu87dnbRbv2/2c1m1C8d+r2QAvkCL+jERiQZwIxElXiqXeVvJRy+6snpz9hXLEVV9JVbrra5SdThxLSHYGYOo4xMxGpPcJVi0qck01sn+flmUqbUU73SCNK0ayQIwDt7zjA5jhJI3IDG9n5E3Sbb1aWnl/y/ZO4QsdNLRL39yrWaHuMtaROqXkCNWBdGo7sUnjWnQTXmi3u7JPX7f+AFSr3kr2LubVlLMo0XEaLr904YRSdLcMJhNo46nWwHdwbvF635763e4fhL5l8G7/AGgEdy4iRfZqMHy27YKFwKk68cu/LoG4prujFi30zRFEU3Ek69AO1yCIGJjDEbFvLsvGwxzxlSssq5a2+N9F1FyrQdPLlKjqd0G4CSQQ43qbnAbQGMJidROPUmMKqqTXfS0T00sn01ZjZJeX8kNIYHnieqSk/bmNvVhGlvHn8grqNaHTzJJOJJJPEpbPH1KkY000rKxzKbkMxxaZGzEbfsXVfFyzRyTbl15FKTi9D0XKHodq39ynh6OiNXqz09P0L4I8+B4tVPOz32o7szXFRv7/ALA+L4T+37nn9GobpGz8diaYubk7RE2Y5vQT7UIptrc5uXbObzqRMYV6EYf61NbVamfDSYbhXeaPVGecf0W+16QDqIG/aB6DU6dLtGo7s3jr7g+L4bPLIXoxUKFCChQgoUZQdyUPBjj+CEq+o3jsD8oDwjuK1p+kznuVoXZyPChYoUIF8z/TbP0ndlUQ2N4Ev5zNcPxYnq9XbwK80OTCZ++bsnF/ZtW9BtPQX9ocJ/JkZwRMWoTu3+glzWaudNbOyOcf5RkpU6dpLzJ8mtgqFPvXdKwYzSB7qpzufI+gYd7QsMSoKm8ui5f6DsPTyy/c3o8+35ir2lNK9lYPWmph896by6iWgkCjjGMab9bZ59m5G4DEUaU33k8reiVtH99wbFUqk4XjG6X6gWwU2meUw1ACYGGs8cdXMg8f2pVoVF4ezb1k3r9vYxwGHw1SnKpVeqB1CkWVMCSwBzTMXi3EzA14ps8fRq4fO352078k1Zb/AADU6kM7V9Cy52gOk4/7Wf5TalOFWo5xd1Za/dgl00vkuZKsXLPuh12BemJn7f1CR9uzhhYSrVVnUrJLp1Z3Rod7K1y7m5SZTtrGg6XKODtEXS5tOpiDMgxe2Y4rOUaksLCUmmt11s+obhVkqZWzX/tBaTZYAJJqMgDE+W3Ys8BKMK8ZSenUNxS+k7annp0G/wAThJ3huxvNOs80bynqqQr1rOV1HZdXvf7bCS6jFdSETIjWNUbOG5HyUJRebX2OW3e4ZZRD202AXXVJqVCBg1o0ZjYDdJ3LydSNGGJnOs1lhaMVzbetve2wV3eeCVvn7f7IK9kgXmtqXT8ZpESMMSMdqV4/uFUkotNtt6boFq0cqzWdis5rQDexluEGPWqwmIjh5qTWa5kmo6s39rEWK0jdZD/x0a3mlc9NS9K+BZ8ei1eLPfajezmvERv7g+L1pP7fueaUnyP1KPq03G9xHLQ7KFpxV9zlFqyUtOid1Wkdvy1MIucFHDSDcJxEetU/OP4D2vSEeRBGfw8Rf0qXaMRnZ+ldfcHxfDZ5dC9EmKhQruQUKXIKFLkDuSx4McULU9Rstgfbxpu4rSm/KcT3K8Lu5yKFRBQrIF80R47Q6TuyqIXGv6Ev5zNsPxYnqdY4TzFecG5hs/B4Oy8X9m1b0Er+YCxiTp6mTa3HHVK2stVEUUopSzS2GqgbN/2bwmlGXdWUkrtczuo438oXzO9KZwd7rp+2Fh2hB5M8ub/xoF4CbzZTfN8+PmKnaMSZrQZxfUwmfDTfoQT5mI2DTfid8/cmOBq4enGcqqTat8vfb4F+PquLSTAsb15mrOEpSdO9nyEre/uKFm20kpXS/CJotShb60G6HwdZ0QdfAkjCNmxe67JqOVCOSm7JW1dr+/uH06dNx3/BXsfKOJum9GBIwuggg4kCCRPFFYjEUIRSxGmuz209zSUEvNFmvzVqltWhRLf3yQTMg3KrjE77x/RXj8VONbHyqQlpbZbbe25pgq7dXKzW5/T3NgcS9g9bwD7VtHe9r6B2Kk1SbieeOg6gANg3bkoc5qbd/N86nmnK41KgS66NZN0cSQPvC97HFd3ho1artZfz7hEY5rXNKcrUqUsYxzroDS5sQSwRr2jnXz2r2PjMao1qkrZ25KD3V9b9ENZYqFJ5UtSO0WgVmtJc5t4Rdv3qZ3mBGI1wU8wPZVPDQdGcdX/d157g1Wt3vt7A6vZHGoAA12AgAy06gOeFU8J/9aUVaKt+gI6bdRG3ykPFbUP+2dq1eY2cy6mvPoehhpFDZ2smz1JE4sw36bVthb99FoHxK+k/seZVmBroAN3WOufwXom1Wioiaa6E1ggux2zHsUlhKaeZFRSCNnqAuZGytQHHw1NY4yOWhJBmHa71HptM+EcOYe1y80xwgVn4PEn9Kn2jUb2fx19wfF8NnmJavQJisaFCD3VCCuqEsG8ljQ60NU9Rqtihbxpu4rSHpOJble6uzkUKiDwoQLZpjxyh0ndk9DYzgS/nM2w/FienWp0McdwJleeY3Mnnbk6pXo0HU4c6nLnNmC4PpgaJOEzsJHFa05JPUGxVJ1IWRhsRLTIc06TXCHNO4tOIRMamrsI6neRWSSFC1nOpV1fJamb30YczPp+NMPM/3SucRWcqeR8hrg6TjLM+hvB54fMVO0al/JDJLkYjO7y6XzI996CxML6ijtCDlUVgC9pGsdZw1e3qQkKcpp21t+oD4Wplcrbfn4BVOoC4kPYYcMb0G4TEE6oEr1MXCKgqlN2e6y6X5NfPMJWH0W2pw6z1SHEU4aSSXyDI5o1CE7o42hNqF7ez0f6GkqEoK+/wEMkEU2vY2668IfvBGIOBwgxgkv8A+klTlGCs97q23vqCzrWupLcNZst8aon+J3Zv2+teYwvruuZr2en32vQ2Ofjos07qjD6ntTeEJylaCu+X+Rti3ak7Hn1mcweUCdmLoGIiQQMHbtYTfFdmqdnkjfd2X80EcIwtdovZTsPJ3XB4MgXcdPDDEDURA/yvO4jHKvBUV/bK1rar/rodYmjktrcp0akcQ3Q2wbw2cLyeKUpzacZPaL0a2X+zmFSzzMnDbxvgAQ4CGjF0yRDRhhdO7CNy7o06qkqdVtR3V9dV7/k7v3jzIvMsFYltVhADsSwxBAgiBrbN2IXVapScrrVrTT83C6cZepmttTpstpMyDZiZ3+ASmXqGkfSSZ0ej1MYxbjr/AHwiMGvrJGGK1pMwVWiMWmYcJ551a+sFOqSyyshRbUG07IWyXS0Rolu3j/lGNtlWsEskZLqV30nU2wxlSm51U4McKdVriGQNMm7GGG8hLsbiqeR073bC8NQk5qeyPTKdWazhsuB0bcTUx+wLz73GyB2ffob+lT7RqN7P46+5hi+GzzMBPRUK6ruQUKXIKFCBvJg0OtDVPUarYoW4abuK0h6TiW5BC7ORQoQUKECuag8codJ3ZvQ2M4EjbD8RHptcAi7rkRHMdqQMbsHWmk5o3tGEjGBqEqHLA2U8mU640xiPJeMHt4O3cxkcy6TsZzpxqK0tgAc27rvCVDyc4VG0r90f6jA6R0myN4at4YiUXe22wJ4CKejZosiZuNpvZXZXFRkEi6wBrgRAIcHnespTbvcKVDK00www+H/8D+0aszVaAy2Zu90Cm/lCzQuxdDh5TjPlD4yxq0Yzd2cTpKbKhzGF4u7odJ2XBHqvRKvu2oKEHa3O2v6mdXDupbzNW5A9n7MKQcT3Q/ERFxsRIO/mTWfaMp5LxXld/mxnLBqWjkXGZgMGqsRwpgc2xyCxlWpiZKUnb2Mn2cnvJkTv2dMLg413FwMzybRPSAdB4rd42qqbpJ+Vq1t7fBvPCKccrf3LuS8yhSrsrcu5xb+6WANODhsd/EUNHLGkqcY7Nu/zoc0cDGk7p3DecGSRaaXJl5YJDpAk4EHaeZd0Kzo1FUS2CqtNVIuLANPMkAECu7H+AfmRdXHyqTU3FaAcez4pWzElXM1rnBxrOMYQWA7S6JvatI8EsdODxDruO+tuRU+z1JpuTIRmI35d31B+ZNaXaUqd7R3135lLs6C/uf4LVnzTuABtYiHF4PJiZulonSxiSsMTjKlX2djSOCSVlJndlzYdTnxhzpMguYCQdpGlrUWJeRQaWmnydRwmX+4mttG5ZrUyZu2Ytk7YoRKGbu7hKWVFvKVj5am6neu3o0ovRBB1SNy0o1HSmpI4qQ7yGVmWt+RGsddFflKg/wCkylJAdteTUimMNbo5pRj7Qk3fKgXwMVzHsuQQca5D/wCATyY6U4vPGBzLKtjKlTTZGlPDwhrzD9AHU0Sdw2fgEGE7hGhRum8dZF0xjAxI2c5ULQNz5Hib+lT7RqLwHGX3B8Xw2ebQnwrHhVcg11QgoUuQNZNGh1oap6jVbFG3t03cVrTd4nE9yvC6ucihS5BQpchdyLahSr06jgYaSTGvFjh7SFlXg503FczSnJRkmzXjPKh8WrJ1m6zH/elfgKqe4e8XA578aHxavqZ+dTwNTqV4un0IKmc1nON2qDzNZHqvq/A1SvFU+hayflGlV8h2PxTg4dW3qlY1MPUhuawqwkWadma199stJxeGmG1Dve3UT/EIOGuMFlY1LNLzw/l39oFyyLQo2jL9Ozimx4eSWXtEAiLzhtI3LelhpVFeJlOvGDsyDvyofFq+pn5lr4Gp1M/F0+g3fjR+LV9TfzK/AVOpPF0+g3fjR+LV9TfzKeAqdSeLh0F340fi1PU38yrwNTqTxcOgu/Gl8Wp6m/mV+AqdSeLh0F35Uvi1PU38yngKnUvxcOg3fjR+LU9TfzKeBqdSeLh0H78aPxanqb+ZTwNTqV4uHQfvxo/Fq+pn5lPAVOpPFw6D9+VH4tX1N/Mq8BU6k8XDoLvyofFq/VZ+dTwNUvxcOhcyhUv0LU4TDrO4jfjRQclldgiLurlq3NmW3nNkDFpuujCQHbJ1SMeCuxSKgpU6bYAaxgknUBjrJO085VxTbsiOy1YNdnBZwY8I4b2tEdRcQfsRKwVV6g7xMEyZmdlBogMqAdFn5lfgahPF0+hI3PGh8Wr9Vn5lTwNUni4dAbnBnDSrUHUmB4ktIvBsCHgnEOO4rfDYWpTqJsyr4iM4NGUupncCFCq5BQruQV1S5A5kuibmAJx/BDVZJSNop2D+cebJeTUp6zJc3Ac5IKBw2LyeVhVfD31RlKmS3gkHWMDiEyVVNXAnBnHwc79Qp3hMo/wc7mU7wmUXwc79Qp3iJlG+DnfqFO8RMo/wc79Qp3hMo3wc7mU70mUcZPeMRr2QdSjnGSs0WoNO6YaydlGqzCoL434Xh9x9qBr4WLV4hNOvJOzCtpyuGuY9jeUJpOYRN0N02mSSMdewbEHToOTswmdZRV0ZvKbalZzSWtbdbcAB2STiTzuTShCNKNkA1W6krlP4Od+oW3eGWQXwc79Qr7wmUXwc5TvCZRzk536hTvUTKN8HO5lO8JlF8HO5lXeEyi+DnKd4iZR/g5yvvETKN8HO/UKd4TKL4Ocp3hMovg5yneEyh9uVnilUY6mDepmnLXRA5O7N08N6WVcKk3JMNp4huyaCWVsqgEimL5gATotGGszisaWHc3qa1a2VWRmbbTrVDLzO4fujgPvTOEadPZAE5TnzK4yc5ad4jjuxfB7uZX3hMg3we/mU7wmUXwc79Qr7xEyi+Dn/AKhc94iZBjk136hdd4iZRvg5yneomUvZNzdqVThEbTIw1de1Y1cVGC9zSnRcjfZMyWyiwMGO0k7T+gk9WtKUrjGNJJW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268" name="AutoShape 4" descr="data:image/jpeg;base64,/9j/4AAQSkZJRgABAQAAAQABAAD/2wCEAAkGBxQTEhUUExQVFRQXFxgVFRUXFxQXFRQYFxUXFxcXFRQYHCggGBolGxQVITEhJSkrLi4uFx8zODMsNygtLiwBCgoKDg0OGxAQGiwkICQsLCwsLCwsLCwsLCwsLCwsLCwsLCwsLCwsLCwsLCwsLCwsLCwsLCwsLCwsLCwsLCwsLP/AABEIALcBFAMBEQACEQEDEQH/xAAbAAABBQEBAAAAAAAAAAAAAAAFAAEDBAYCB//EAE4QAAEDAQMHBQoLBwMDBQAAAAEAAhEDBBIhBQYiMUFRcRNhcoGzFBYjJDIzNJGxshVSU3OCkqHB0dLwB0JidJPT4WOitENkg0RUwsPx/8QAGwEAAgMBAQEAAAAAAAAAAAAABAUAAQMCBgf/xAA1EQACAQIEAwcDAwQDAQEAAAAAAQIDEQQSITEzQVEFExQiMmFxI4GhkbHwFULB0TTh8SQG/9oADAMBAAIRAxEAPwD0TLuXHXiymYAwkaz17kdQw6avIFq1uSATrW87T60V3aMMzF3S7eplRLsc2h28qsqOrsXdLt6mVEuxd0u3qZES7G7odvUyol2IWh29XlRV2JlZ7jAkncFU8kdy0pS2CtksDtdR30R95QVXELaARCi92XrTZweQZiA51SYwOjSLh9oCwjVlHzGsoJ6ICZTaaZbDiQ5odB2YkRO3UmGHl3kbsDrLKyj3S7et8iMcw3dTt6vIiZhG1O3lXkRWZnPdTt6igiswu6nb1MiJmF3U7epkRMw3dTt6mREzC7qdvV5ETMN3U7epkRMwu6nb1MiJmY3dbt6mREzGjpWANaHlzy4OobQARUqUwREbnnaldXESbcQ6nRVky5lOwte50EtM6x942rKnXlD4NZ0YzM3bqFalrMt+MJjrGxMaValMCqUpxZT7rdvROSJhmYu637ypkiTMxd1u3qZIkzi7rdvKmSJMzF3W7eryImcXdbt5VZIl5mP3W7eqyRJnZYsmV6lMyHEdeHWNq4lQhPRnUazjsbjJeV21KYc7ROojZxCV1KTjKyQdGrFq7MTaTpFM47Aj3IoVkOgFGQ6hcnVi1kygH1WMOokjdqaT9yzqycYNo7gk3qaVmQKB2OnaLxQPiZphHdREc3qG0O+sVXiqnVfoTuYlK0ZMs4wa1x57xj/KvxdTqv0J3ERqNFrRDQB7etYzqSnuaxgo7HVktAefBgvaPKqDzbY2B58ozhDZjbC5RZar+cs/Srdi5WUxDJNKqym54JN2MHEYXidnFawrSgrRM5UlLcbvbs+531iu/FVev4OPDw6Mbvbs+531nKeKq9fwTw8OjF3tWfc76zlfi6vX8E8PDoxu9qz7nfWKrxlXr+CeHh0Yu9mz7nfWcr8XV6/gnhodGLvas+531nKeLq9fwTw0Ogu9mz7nfXcp4yr1/BPDQ6P9Rd7Nn3O+u5TxlXr+CeGh0f6i72bP8V313KeMq9fwTw0On5F3sWf4rvruU8ZV6/gnhYdH+o3evZ/iu+u5TxlXr+CeFp9H+o9vYGte0ag+ygcBVohDt3ZqlYmt8guLWl8HFrbt6JxIBImNy5OgfStLXzdMxg5pBDmnc9joLTzEBVtqi7XWpCcl0XOlzON1xb1wMETHF1IqyZhLDwb1LlHN2yu1B3C+6fUu/G1ev4OfC0/clGatm+K767lPG1ev4L8LT6ArL+RKNKg6pTDpBaAS4mZcAcN0ErfD4mpOok2v0Ma9GEY3Rl5TEBEoWKVZQ0qEC+TzoIap6jVEVq8sq47Gj3OAVCHcqjo6hclhHIQ8Yp8T7jllX4bO4eo2VUbdoGtLGGAuvUJjXqBjqGxURIC2rKYDi1gNR41hp0Wnc+pqaebE8y1p0Zz2OJ1FHcp06ryZrMp1N1O+9tIbpbcmoekY3NCKWBl1MvEroFqWW6jnBhpMaDhLXuMDmbcA2LieDlCLk2SNdN2SLdTzlm41uyKDQQ9ytassvoim1tNrhcmS9zT5ThEBp3IqhhXWje5hVxCpuxWOdFT5Fn9V/wCRb/02XUx8ahu+ir8gz+q/+2p/TZdSeOXRj981X5Gn/Vf/AG1P6fLqTxy6D981X5Gn/Vf/AG1X9Ol1J45dCewZxPdVYx1JoDiRIqOJEMc7UWD4v2rKthHShmbO6WKVSVrBXLtvNCnea0OJcGgE3RiQNYB37lhTh3klFG9SeSNwF3zVfkaf9V/9tG/06XUE8dHoLvnq/I0/6r/7an9Ol1J46PQXfPV+Rp/1X/21X9Ol1J46PQbvnq/I0/6r/wC2r/p0uqK8dHoIZ01PkGf1X/21H2dJcyeOi+Rft7y5jyRBLrMSAZAPKUcJ2oBxsw1O6uPlfKDqF54aHG9EFxaMZxkA7lph6TrTynFaqqUMwCt+W+V8qzsvtwa9tVzajeYODJjmMg7QUauzZ23BF2hHexBZMsvaYqsvN2OZpPA/jYALx52D6IWVXs+pCN46mtPGwk7NWNBYrS2o0PY4Obsc0zB3cx5kA7xeoXdPYL2d17AkmADx16/sXWxPgo55eiv6VP32orB8VA+K4bPP05FYiVC7jKyhpVEC+TzoBD1PUbLY4tXlnipDY0e5wxQ6idtVFkrVyWEchjw9PifccsK3DZ1T9RsX7eBS3mGGay0D4vTk3Xh9+DBfdptIBcIMScQIlb4eKcrMyqtpFTkQ0BoAAGoAAAcAE0jZbAb13IXtWsWcM6sg02cfuKxxL+mzSl6kGqnnLP8A+bskmD2Bstf9L5se+9NuzuG/kX4v1AxMQMka4LmzJccvCliZjm+FdirljJ58PR6Z7KogccvphOE4hoc7/Mt6bfeal2F4qDsRw2ZaE/E1hXVCDEKEEGyo9CJNhSx2cRq6+fchKk2EU4hK3DQf0rN2lFJpeoax9JXzpbLXD+Me0ovs9/VX3B8ZwmZh1Elx1fjwTxTjYT2Z0yzEYyJHqVOaZaic071Kqx7Ddc6rSa4jU9rqrGOD26nCHHXiNkITFwg6TfMJw8551G+h6NSZD39EYYc/4JD7DkG55eiP6VP32ovBcVA2L4bPPpTkVjFWQaVCDSrsQMZO8jrQ81dmyehxavLK5jsavc5YodRO2qiyUFcnQSyGfD0+J9xywr+hncPUjX1NR6JS3mFmdyz5dk6NTsmIjDeowq+kr1UziCsrPWqOGPZPLZx+4rDFcKR3R9aDdQadn/8AN2aTh/UCZa10vmx77027O4b+RfjPWDCmIEzgldI5GDSdUlRuxQ0lTQrUs5IPjFHpu7Kogcfbuv0CsHxTU52Nmk0f6jPealOGdqiGVf0NGfbZSU7dRCpQY1SzEK41EynBoiNMrvMcWY1PA7Y2hSWqItAnZHDEM1N1845sUFUTW4RB9Ahb/IfuvWaP6lJKpeoaR9JFnKwkOA2vH3onAtKqr+4PjL92wKygYxAmeaAmrmuQuy6ELwG85GHUtFqcPQrVXGWbuWodXjFNZ4pLuWaYZt1Ueijzj+gPa5efe47QLz09Ef0qfaNRWC4qBsXw2eegp1YViKhDkqyDSrJcM5OOh1oeejNVscWo6ZXMNjZ7kbSrIiSVzY7Og5VYlwjkF3jFLifccsK6+mzSm/Mja1NR6JSvmFmby4dKx9Gp2TEThfWY1fSVXuTRIFZC4GYXSaOEmySysIqNwwB+4rHEyXcyO6aaqINVD4Sh0a/utSZB/JgPLX/S+bHvvTfs5/TfyL8Z6wYUxATm6TqE8FeZIlmyzYqelr/XBZVXodwWoSZZ2zKHc2bqCEykBVomBPKHs6iExUn3ZtQilUuGs4my2mD8o32hB0vWF1PSymmAERmirUimrjsso3KOoWoFerYwSAN67VV2M3BX0LFOzgSQADrMHUOtYym3uzRQsSZQdoVDz2c/76SXy0kw6PpO8uHysY0h962wnE/UxxWtNgisyPJIcdcHCesJpFvmL5W5AxjpJBhp+yd0om1tgf5IK79KmI/61Dd/7insWOJ4LZth+LE9GHnH9Ee1yQMdLYF56nxR/Sp9o1FYHioHxfDfyeeOTsVkbyukihmvUsQ6vBVYgXyc7Q60PU9RtHYjtbtM8VUFoat6kYcrsVc6D1LHdzqVViwjm8fGaXF3ZuWGIX0pHdP1I3b9R6JSjmGszOcPlWPhU7NqLwnrMK3pKrQmbBkjsOXNiORLZ3aQWGI4cjqn6ghHhbP83aD2Q+9K0G8mDcpOgUzs5PZsN52KY4FXh9wLFeoos0jjE7DrR2yBNwlTAAwhDttm6siparPecHDXt5wtYTsrMylC7uiRzXRohc3V9TqzsPRnlKMzPKbfm6iGxVspth/VqGc4jos+cb7QgqHrQVW9LBLqqZTlGEXKWwAnc5NqIMHXzrmjOnVhmg7okpOO5LRygAYdq37v8K507cy41Cd9dsiDBJgYzOE4c8LjLI7zIE2/K7mVCIgAAOECXDbGOARdLDKcLg067UrBS3EGjUI1RZyOF6kUkqK0mNYek6zhHldIfeiMHxUY4rhgR9HDZqkzvTZMW5QbadcDVr5sUTD3MJLUjuGacg4VqGM/9zS2IfGNd0zfCp94j0wecf0R7XLzzHaBWedMusjwPjM+x7UVgnaqjDFK9NnmlWRgZBT6NmKGmtzm+urEuNeUsQUqFMNZMOh1oWp6jeOxxazplSC0NHuRSraIdSqsXce8pYu4Rzcd41S4u7NyHxK+kzSk/Mj0B2o9EpMxgZjOU42PhU7JqMwnEB6/pKDXpq0BZiRz1ViXJbG6Xt6/YUPil9KR3SfnCzfPUPmLSf8AfZ/xSdDBFK1PA5Ofif8AycmODTdMDrtZiCixo69u1FNtmKS3J5aJJwA1kwB6ys9TtJCY9rgC2C06iCCDwIU15kaRKKq5ytkTsR1Hi/R38p/9b1hiE8prStmJ883kUAdvKN95qywavXSZpinam7GR7tdIM6sdhHqKe1cNGdNwfPQSxqyVmFTV5Z8NIgt1gwWkbQMcMY1b0ip4SlgYxUItNPbrfcMc3VfyX7NRutLRjzmCTiJEjdhhzLqWJU5Kc9N9Hp+5pGFo2WoJq1XbdEzOAunZEiebUmlFwnHNHX5BZN3IrkmSJnWSt72VkcWbd2aK3DwFXoUfs5NecqeqQ6p+g5zpYS18a7zT7UTgGlXV/cHxi+kzJl7iSMQSDvx5in2WOjQozO7L2SrO2sYcSA0Y84mIWGIm6a05m9GCm9QrlGkxlOGiJrWcnni0UoSyq5SV2w+lGMXZI0484/oj2uQHIMBmdboszuLPfC3wmtVGeI9B5/atIY7MU7p3TFc9UC7yKsYClSxZ3SbeMLmTyktc0GTrMQzWNfOhKlTzbBEYOxWtZ0nYfrirjsdNlcOWlirnQeqsS4nFRIu4QzZd43R6TuzesMUvoyO6L+oj0d+o8CkT3GXIymdRjuPhU7JqNwXFB8T6AVyibqz2F2a4mPP/AOq2iky5k6r4VnX7rkLi4/RkbUX5w43z9D+XtPaWZJUMuQLym6OT+bHvOTTAL6b+QHFespWiq64675Qa4t24xhPWisupimZfKmWBamMafBOBJgyab5AGsYg7pBGOtG0qDoybWq/Y6crmgzeylNIU3YPpgNcN4jRcI1gj2IOvRtK62ZebQJutAXCgzlyI7PVmtR6Z7Ooh8XG1M0oO8wnnt6OOm332oPB61lYJxXDZi743Drk/eAnroze8n9mJVJexfsNoa2pBult26XAlrYicQfKM4YoeVGeXdv51ZtTqJSsX225rA65EuLgI2u8rHcTG9AYiOezqK1mt+nt1CFUUb2KGUarHhrqZ04xbJJIAOJJGJEc2C4wNfF08ROGIhamno/25mddU3FSjucW6m+kGm8CHDdB38NRG3atuyu04Y6U4ZGnH9P8Ad/sc1qUqdnfRmmtLps9U/wClSP8AtYgauk5fca0/Shs6joP6TPvRGB46McZwzKUbO+cBwnUQn8pxsKYxkaCwWRtPGNLacfUCl1WpKYbTgoj5VqC4PnaH/JpIapF5QiL8yNQPOP6I9rkvC0Cs7z4q/pM99qJwXFX3MsT6GefynVhZYYBuoNGIhW27ksrHNKxtGvHm3K3UZIwR3TphoIH2qnJyJlsFLA7QQ9ReY0QMttTTct4R8pzJlW+tLHJ21yqxLjl6li7hLNd3jdHpO7N6wxa+jI0ocRHpjtR4Fef5sacjI54OjuM8z+yajMJJRqaguLf0wHTfHtJ2JnSir7MVpkl9FWOrlnJTvDM6/cchMbwZGuH4iNG3z9D+XtXaWVIkNeQHyw+HUvmx7702wHDfyAYpNzKrK4GpFNXMVcytexNpVHXqZfQcDiNdOTM4aiMepGKrngrPVEsxZNrik5zr15jGktcP32OwucQ+7gdV4qTWdJIlmRVM5apODWAboJ+2R7FrHDQtuzmxoM2be6rVolzC3TOOx3g6mI2pX2lBRp6G+GX1DWZ7eYHzjffaleCX14heJ4bMM44r0yWghsSWekSQbpLdfMRxQ1XE04+W/wDn9jSMXe4QNWm196684YtmIIIiZnGROtL8Th6uJhkjJJdd38L/ACbqUIO7KlOj4UXRogh+06BII1a8MOIVVMSp4PJJ2m7w3/uW5wqbVXTbf7FvJ+T74JcNFoDWtvC9r2wcNerDdsWVTH0sIo52s09W0tP9msKLqNuxo7X6PWwjwVPDdotwQNTWTGkPSWMrmC/iFphuKvuZ1vSCBUA3DmCbZb7gaaWwr2BM6lLci/cqWysCG448tZ/+RSWdeDUGy6UlnRtx5x/RHtckwx5gfPUxZH9Kn2jUXgeMvuYYrhs87Lk9sLRBUQ6vKWLucl6limwtk2podawqLzGiZQtzZeeK1h6TmW5UK1ORpUKOSVLECuah8codJ3ZvQ2M4EjbD8VHqB28CvPDbkY/PR0CyE/x9k1FYacYSzSA8XwwFfTlYmGVNMXKyOgV1nctUiZoLmW8kPHLsx2n3HIfGZu5d0a0KsXVSRqB6RZ/5a1dpZUjQ16ozucde66kP9Ie+9Oezqeam/kWY6UlNW6GdyjbqjW3mRAxcCJw5jOCaQw8b6gib5lG05XqPY1zdASQ83gJIjBrjxOpaRw0IyaZ2lK+pA6q17PJfeLgH/vm6IdIIGMw3ErpU3FkvIY0L7h4Pk6bdmpzuO38F2k431u2RyaXuajIFoBtNAR+877KVRJ+0qbVK76o1wUpOrqarPg+L/TZ77UqwWuIiMcS7U2YmnGvcJjfiAPtITys5ZVFc3+OYlhJbjEyZOO+dq0jFQjliiXTdwpRpMe1o0704TEH+GNgKSPxVDESqNRVPor3Xv005hkIQmlpqXrW1rmAjBoIiDDjAN2RsAkx1rilRhHGPMk8yuuavzfzY6kvJdbXKVVzxIZUut23jOraXbcAiq2Fwuk6kLtbfLMr1Noy0NHbHTZ6xBnwVMzv0GYpXO92NYek7zhPl8RvW+E4yMq/oM0+uRtHq/wAp3GNxbmRyLcQC2NZ1jH7Ffd8yu8VrEFZ88n89Q/5FNZ4nhSOqHER6OPOP6I9rl54cIC57+hv6VPtGozAcdfcwxfDfyecByfWFVzrlFVjq5yaquxWY5L1dimwzkx+h1oeovMax2KFtdplaU15SpblYlanA4XJdjghXdIuwWzTHjlDpO7J6ExkvoSNaC+pE9QO3gV58bcjGZ8Phtk+n2TVrTSlowHHcIzQqHYneGo04pOKuKVHQI2I2YgcqKwMaRaRE8wWlRYpS8mWxvHuOYfzepWTlgaJqmoAYvzEYA7I2pfjZYnJaewZhlRv5Qva/S6P8vau0sqV3ug4w2etRwq2e78jq36bsF6LshJ0pfP8AgW4ziL4AVvtU0XEbRdjdJgpnGPmAl6gOagdTa2Yc0mAdRDiDM7IjatreZ3NL63CWTWQMLxmBeDhEjonn1rKfucSbuQZXtGthJOqQ5vWCHDWu6cf7jqOu4RzFreNUWH4zo5hyNU/cl/bC+hf3QThl9VfB6Bn/AOimDBvsx+m2Ei7P/wCREOxXCZh6NI3TJ2DVqmQfuK9BUlHPF/IlilYmssNcCdIA4jes8bTnVoShTdpNaPoy6aSkrhxlU1XE0hDWxgRAccY5tnMvHTj4ChGOOblKT0aewes1R3p7I4puDnPaCACL06wBIcPsKNq1ZUaFKu4uTi8vy3ocwalNxe25DWonkyQZaTF4kNvAbgTjJ9gRUMcpYlQqrLJK9t7X6v4KdNqGZbGjtI8VrfMM7NqFqazYxh6QvlcMNN3KTcnSjXzK6LkprJuc1Ipx1MnaXWTGOXJ1ah94TaKxbWlhe3RQFtD23jcBDdgME86PpKajab1BJODflOKh0qeEHlrPPOO6KZWGLj9GTNsO/qRPTh5b+iPa9ecHSAefR8Sf0qXaNRvZ2tdfcGxnCfyeZl69FYUjX1LFDSpYsRcpYphvJZ8H1/ghai8xvFaFC3nTdxWtNeU5kyuHLplLU7Wdzq9jl1VWoNnLk2FM0XE22z9J3ZPWOMilh5GuH4sT1V23gV5wccjFZ9eRZPp9k1bUY5nYBx3DM2HYL0NKcIU1rsKsysMHrjD4tTlaTSKjJyvZ7BHNx3jNP6XuOVY6UXQkk9UEYXio2jvSKH8vau0sq86OjHZ5MBfR38kCCNY8I/EL0HZPCfyK8d60/YydvcGsc12t5kRzRJjcnENXoCR1YHC2eu5safIluoNsrmuaTVBc4wACRGBmcYmOI3LzOMwvaMu0lOlJKnZe/wAqxrmpqnruR5VswdIuPe4NvSxuphBMknCMDhvBGxMaeNpQipVJqN3bXm1yMYwk9h8xWeOUicAHOaARiTyVUxzQA6eIWXbFX6Sguev2CcKvPc9Ez99G+mz32pL2friIhWK4bMNTrxzjaN4Xoa1BTj7rb2YljImoUr1QMnWYDuYiQT1R60LXxjpYWVdxu1uvdaaHcYpzSLz6XJuewVIMB16CBE4NJGOJI1bRxSGGLnjIUsRKjfV+Xn7tX3t+wR3aptwUvuRus5FMvJbdNK6CDN4hzRIjZAHrWkMbTnifCxTzKebbZPWz9yOLUc/K3/RzQtzKbnB7S/QY1rYEkxiANeN4n9BTG9n1sTGM6FRQlmbbvra+nPWxdOUYOzVzYWseL2j5hvZtWF76jOK8qHzodFN5/ib7RKKwSvXX3McS7U2ZKpXbgCdfPGxPowkthW37g2q8XiGnAaj1b0TFaXZi9xxW0qUzJrUO3pxghMbH6Emb4bio9Wb5b+iPeevMDxALP/0Gp06XatRvZv8AyF9wbGcJ/J5bK9LYUivKWIK8pYg0qWKYdyV5vr/BC1fUER2KFv8AOO4q4PynE9GVy+F2otnDY14ld5UixwrJcM5oHx2z9J3ZPQeN4Ev5zNcPxYnqrtR4FeaQ55GJz78iycX9m1EUKcpysgDHcIy7SEW04U3rvp8iiDitxmHHH7EPFO6el0dUbOXm/AUza9Kp/S7Nyb4uC8M3ztyCsMkq6SNs70ij/L2ntLMvPDc86/aAXCvQuyCaAAj52ovR9kyhGjJyfMXYxrMr9DOCalUCpAgRh+9iThG9OV6boEeiuW/gtkHEyZg7t2C5zs47xnWaYp8sRVEtLCMATGIxMHAcQfsSft+eKWFXhZWlfqlp9/8AAZRinLVXDditTqTm8mQW6dIX2guABc+npYGTJEEY3TtSfHYKGJp//R6llndbXdk19rEp1Mu3uRZoUHCvZy7Wa1Zx2ye5wCZ58T1pj2hbzQjyjFflnWGnedzb/tBnuXD5Sn2jZ+yUB2dbxEQvF8Nnn99eqtoIr6I7qu8no+xzgPsA9SGpR804+/7q7/J3NuxYyXamMeTUF5pExAOljBx6x9JLe2MDiK1GMMLLLKL+NDWjUjGT7zVD2iC03cA5txgxwvV3HaTsZvWFBTp1Equsl6npdvIuhpLzLTb/ALLllFSrUq3HwG3gBjdMyG4ARs4oHH1cPgsLRVWDeZq73fv/AOHVKMqk5WZrKo8Vr7PFxhjhFELOXqYzgvKh87jFGp0m+8EV2frXX3/YxxXCZgmMDpdIMaxzdS9Jdx8opSW7GoPGwAY4ScccMN6t3KVjo2c36RMHw1n3j/1FP7kLjJfQkjfDxtVierN84/oj2vXmB0gF+0H0Gp06XatRvZn/ACF9wbGcJ/J5WvTCkShBKEFKoph7JXmxx/BC1fUER2BuUn+EdxXdKHluZT3K4C2uUdKiClQgYzP9Os/Sd2VRC43gS/nM2w/Fieru1HgV5gc8jEZ/Hwdk+n2TUZhIKpUtewBjuEZQOW05SSUXsridTto0O2TqXFOGZq/+y4KTeaKsFc2XE2qnzXuvwbkxxUY08PKKe/8AsOoOUqqfQ3H/AKil/L2jtLOkF+vIa8zE56s0qc6uQA1x+++YPBcd5lqRgnfW9t7ivHNKom1dWMlVshlpa4PADXNOAdE7YwOojevZ4XFd7TblHK9pL3MZwyctwnaLKTLJIJAJMgXZ59yFpdownSlUjyukurOp0HTqKJPk3JzWajADjtcbxEQSQ3AQCYGGkvK43tWdRttJ6Ll6eu/80HVHCxikl126k9qquYA4XDESYwLZwEAgkggEEg4bVfZsqWJkqcm0nd2vrdc9b6MxxlHu45ktfj8E+a1qY6tRhukazwCJuNBoOJwOqeT1Jj2hh69OsvNeCit93q/2BcLZmtz+E2WBJ02asT5bVngJxhXUpO2/8YRitabPP2tN66GS6bsEumd2sAL0Mqi7vve80tytb9mJUnpGxYqUmGYqAFox0XFnPddriTu2zqQMMViKUU5021J73Wa3LTrbkaunFuyZwMnVSY5N3MYN07RD9RnZiiP6vg4q7ml7c17fJx3E29F9yzSGhSwJMucRE+ac+BG8uqAJTUqRdetK+jUYp/K3/Q2S8keuv4BzA7Si9IBDonV5JmOP2r0EqdGUVdJrdXB7yTPRaxiyWjmso/44Xla1s8vlj6HpXwPniDyNSMTeZh9NqJ7P46+/7GOK4b+37mELBjJid08+H2/YvRZrimyZUqEBxA2HArVJtXZns9C5ZnOJpTMctRk65iuz1bEDjbdzILwzvUieqjzj+iPa9eYHKAX7QPQanTpdq1G9mf8AIX3BsZwn8nla9MKRQoQUKEFChTDuSvN9f4ISr6giOwOt48I7itKfpM57kC0ORKEEoQMZnenWfpO7KohcbwJfzmbYfixPWH6jwK8wOORh8/vN2T6XZsReEnGE7yQFjrd0ZFGVoNW09/1EbuOKeBP37R+itYYh+Xy2/wBBEIvLv/6Fc1/SqWOADuzdKlevGpQnbd6v9dgjDyTqpI3oHh6fNZ6/21KP4JI7cxvzPPM/7Q5tagATHIiW6wfCVNm9N8FhKNfDzc0syvZ81oBYuLlJRewKtdjFN1MlpLWw0nUGi+XEkNx/ePNhtQ2D7QlXU4wkot6+7dkrXe23yEVaEaai5bWX+dSZlfSi/ejUdR5rzQMIw1LTLN4RuMMsufO/WzdxfVqOVTPGd09uXxdBWi/nkg3SeuNwwleVxVBKTUU7PVfHueio1PLq9VoyjlWqCDDoAu4iWuEGSQ7gIw3pv2BTvWytbXv76LQX4/ERlGUYvXT/ANJ8y2OdXpVCA0OqOMS0XvBvDHhmsEC+0wIMzxZdq1acZxoRbdueul902CYVeY3eeVQtotc0AkVGEA4Dy2zJ2YTilrowrJ06mz003C6zywcjA2q28o6rUw1Bjdf7xiRulgf9ZOcLgI4aFHC5r3bk787a6/sKZ1c0nP7fqVbIdNvPIPCDenqlNMdph21urW+fYwpLzFzJWVnU2fGuuaCDeGi8OJjGMC0bNpSLtjsWjiKqT8rmnZ6epc3pfYIo4iUFr1Db8qWdjy4k3i0YXHG6DpEGBgSXSeC8nHsbtOrSVJelPfNbM1oreyWwa69FSu9wNaMsNZfNOkxrpEOaTdcAd10EThq69S9p2dgatNJVKrlpfLLdP5AamIg5eSOptrefE7VJBPcpxGo+A1jmSup65DiHpFnhPI1IMYt94Ivs/wD5C+/7GGK4T+37nnr60jADeSQcdhkfqF6VxS1YnuM8BzZAJcTr1CdojYpCeu5WjLNB0OojdWoNPOTWpn8UFjeFIKw3ER6q3zj+iPa9eZHKAf7QPQanSpdq1Hdm8dfcGxnDZ5ZC9IKRQoQShBKED2Sh4Pr/AAQlX1G0dgdlDzjuK1h6TiRWhdnI8KEEoQMZnjx6z9J3ZVELjeBL+czbD8WJ6xU1HgV5kc8jC5+nwdk+n2TFvRTbAMfwn8mRJ5ky75zVot7a7f8AonlLRaCIUWIcYKy3Jy02C+agm1U/p+45BS8sHbmb4HWqmjfs8835ir2lNCt6D3mzF550yTRuxIp+UTFyXP0p3xMcZ2LbCtKu87dnbRbv2/2c1m1C8d+r2QAvkCL+jERiQZwIxElXiqXeVvJRy+6snpz9hXLEVV9JVbrra5SdThxLSHYGYOo4xMxGpPcJVi0qck01sn+flmUqbUU73SCNK0ayQIwDt7zjA5jhJI3IDG9n5E3Sbb1aWnl/y/ZO4QsdNLRL39yrWaHuMtaROqXkCNWBdGo7sUnjWnQTXmi3u7JPX7f+AFSr3kr2LubVlLMo0XEaLr904YRSdLcMJhNo46nWwHdwbvF635763e4fhL5l8G7/AGgEdy4iRfZqMHy27YKFwKk68cu/LoG4prujFi30zRFEU3Ek69AO1yCIGJjDEbFvLsvGwxzxlSssq5a2+N9F1FyrQdPLlKjqd0G4CSQQ43qbnAbQGMJidROPUmMKqqTXfS0T00sn01ZjZJeX8kNIYHnieqSk/bmNvVhGlvHn8grqNaHTzJJOJJJPEpbPH1KkY000rKxzKbkMxxaZGzEbfsXVfFyzRyTbl15FKTi9D0XKHodq39ynh6OiNXqz09P0L4I8+B4tVPOz32o7szXFRv7/ALA+L4T+37nn9GobpGz8diaYubk7RE2Y5vQT7UIptrc5uXbObzqRMYV6EYf61NbVamfDSYbhXeaPVGecf0W+16QDqIG/aB6DU6dLtGo7s3jr7g+L4bPLIXoxUKFCChQgoUZQdyUPBjj+CEq+o3jsD8oDwjuK1p+kznuVoXZyPChYoUIF8z/TbP0ndlUQ2N4Ev5zNcPxYnq9XbwK80OTCZ++bsnF/ZtW9BtPQX9ocJ/JkZwRMWoTu3+glzWaudNbOyOcf5RkpU6dpLzJ8mtgqFPvXdKwYzSB7qpzufI+gYd7QsMSoKm8ui5f6DsPTyy/c3o8+35ir2lNK9lYPWmph896by6iWgkCjjGMab9bZ59m5G4DEUaU33k8reiVtH99wbFUqk4XjG6X6gWwU2meUw1ACYGGs8cdXMg8f2pVoVF4ezb1k3r9vYxwGHw1SnKpVeqB1CkWVMCSwBzTMXi3EzA14ps8fRq4fO352078k1Zb/AADU6kM7V9Cy52gOk4/7Wf5TalOFWo5xd1Za/dgl00vkuZKsXLPuh12BemJn7f1CR9uzhhYSrVVnUrJLp1Z3Rod7K1y7m5SZTtrGg6XKODtEXS5tOpiDMgxe2Y4rOUaksLCUmmt11s+obhVkqZWzX/tBaTZYAJJqMgDE+W3Ys8BKMK8ZSenUNxS+k7annp0G/wAThJ3huxvNOs80bynqqQr1rOV1HZdXvf7bCS6jFdSETIjWNUbOG5HyUJRebX2OW3e4ZZRD202AXXVJqVCBg1o0ZjYDdJ3LydSNGGJnOs1lhaMVzbetve2wV3eeCVvn7f7IK9kgXmtqXT8ZpESMMSMdqV4/uFUkotNtt6boFq0cqzWdis5rQDexluEGPWqwmIjh5qTWa5kmo6s39rEWK0jdZD/x0a3mlc9NS9K+BZ8ei1eLPfajezmvERv7g+L1pP7fueaUnyP1KPq03G9xHLQ7KFpxV9zlFqyUtOid1Wkdvy1MIucFHDSDcJxEetU/OP4D2vSEeRBGfw8Rf0qXaMRnZ+ldfcHxfDZ5dC9EmKhQruQUKXIKFLkDuSx4McULU9Rstgfbxpu4rSm/KcT3K8Lu5yKFRBQrIF80R47Q6TuyqIXGv6Ev5zNsPxYnqdY4TzFecG5hs/B4Oy8X9m1b0Er+YCxiTp6mTa3HHVK2stVEUUopSzS2GqgbN/2bwmlGXdWUkrtczuo438oXzO9KZwd7rp+2Fh2hB5M8ub/xoF4CbzZTfN8+PmKnaMSZrQZxfUwmfDTfoQT5mI2DTfid8/cmOBq4enGcqqTat8vfb4F+PquLSTAsb15mrOEpSdO9nyEre/uKFm20kpXS/CJotShb60G6HwdZ0QdfAkjCNmxe67JqOVCOSm7JW1dr+/uH06dNx3/BXsfKOJum9GBIwuggg4kCCRPFFYjEUIRSxGmuz209zSUEvNFmvzVqltWhRLf3yQTMg3KrjE77x/RXj8VONbHyqQlpbZbbe25pgq7dXKzW5/T3NgcS9g9bwD7VtHe9r6B2Kk1SbieeOg6gANg3bkoc5qbd/N86nmnK41KgS66NZN0cSQPvC97HFd3ho1artZfz7hEY5rXNKcrUqUsYxzroDS5sQSwRr2jnXz2r2PjMao1qkrZ25KD3V9b9ENZYqFJ5UtSO0WgVmtJc5t4Rdv3qZ3mBGI1wU8wPZVPDQdGcdX/d157g1Wt3vt7A6vZHGoAA12AgAy06gOeFU8J/9aUVaKt+gI6bdRG3ykPFbUP+2dq1eY2cy6mvPoehhpFDZ2smz1JE4sw36bVthb99FoHxK+k/seZVmBroAN3WOufwXom1Wioiaa6E1ggux2zHsUlhKaeZFRSCNnqAuZGytQHHw1NY4yOWhJBmHa71HptM+EcOYe1y80xwgVn4PEn9Kn2jUb2fx19wfF8NnmJavQJisaFCD3VCCuqEsG8ljQ60NU9Rqtihbxpu4rSHpOJble6uzkUKiDwoQLZpjxyh0ndk9DYzgS/nM2w/FienWp0McdwJleeY3Mnnbk6pXo0HU4c6nLnNmC4PpgaJOEzsJHFa05JPUGxVJ1IWRhsRLTIc06TXCHNO4tOIRMamrsI6neRWSSFC1nOpV1fJamb30YczPp+NMPM/3SucRWcqeR8hrg6TjLM+hvB54fMVO0al/JDJLkYjO7y6XzI996CxML6ijtCDlUVgC9pGsdZw1e3qQkKcpp21t+oD4Wplcrbfn4BVOoC4kPYYcMb0G4TEE6oEr1MXCKgqlN2e6y6X5NfPMJWH0W2pw6z1SHEU4aSSXyDI5o1CE7o42hNqF7ez0f6GkqEoK+/wEMkEU2vY2668IfvBGIOBwgxgkv8A+klTlGCs97q23vqCzrWupLcNZst8aon+J3Zv2+teYwvruuZr2en32vQ2Ofjos07qjD6ntTeEJylaCu+X+Rti3ak7Hn1mcweUCdmLoGIiQQMHbtYTfFdmqdnkjfd2X80EcIwtdovZTsPJ3XB4MgXcdPDDEDURA/yvO4jHKvBUV/bK1rar/rodYmjktrcp0akcQ3Q2wbw2cLyeKUpzacZPaL0a2X+zmFSzzMnDbxvgAQ4CGjF0yRDRhhdO7CNy7o06qkqdVtR3V9dV7/k7v3jzIvMsFYltVhADsSwxBAgiBrbN2IXVapScrrVrTT83C6cZepmttTpstpMyDZiZ3+ASmXqGkfSSZ0ej1MYxbjr/AHwiMGvrJGGK1pMwVWiMWmYcJ551a+sFOqSyyshRbUG07IWyXS0Rolu3j/lGNtlWsEskZLqV30nU2wxlSm51U4McKdVriGQNMm7GGG8hLsbiqeR073bC8NQk5qeyPTKdWazhsuB0bcTUx+wLz73GyB2ffob+lT7RqN7P46+5hi+GzzMBPRUK6ruQUKXIKFCBvJg0OtDVPUarYoW4abuK0h6TiW5BC7ORQoQUKECuag8codJ3ZvQ2M4EjbD8RHptcAi7rkRHMdqQMbsHWmk5o3tGEjGBqEqHLA2U8mU640xiPJeMHt4O3cxkcy6TsZzpxqK0tgAc27rvCVDyc4VG0r90f6jA6R0myN4at4YiUXe22wJ4CKejZosiZuNpvZXZXFRkEi6wBrgRAIcHnespTbvcKVDK00www+H/8D+0aszVaAy2Zu90Cm/lCzQuxdDh5TjPlD4yxq0Yzd2cTpKbKhzGF4u7odJ2XBHqvRKvu2oKEHa3O2v6mdXDupbzNW5A9n7MKQcT3Q/ERFxsRIO/mTWfaMp5LxXld/mxnLBqWjkXGZgMGqsRwpgc2xyCxlWpiZKUnb2Mn2cnvJkTv2dMLg413FwMzybRPSAdB4rd42qqbpJ+Vq1t7fBvPCKccrf3LuS8yhSrsrcu5xb+6WANODhsd/EUNHLGkqcY7Nu/zoc0cDGk7p3DecGSRaaXJl5YJDpAk4EHaeZd0Kzo1FUS2CqtNVIuLANPMkAECu7H+AfmRdXHyqTU3FaAcez4pWzElXM1rnBxrOMYQWA7S6JvatI8EsdODxDruO+tuRU+z1JpuTIRmI35d31B+ZNaXaUqd7R3135lLs6C/uf4LVnzTuABtYiHF4PJiZulonSxiSsMTjKlX2djSOCSVlJndlzYdTnxhzpMguYCQdpGlrUWJeRQaWmnydRwmX+4mttG5ZrUyZu2Ytk7YoRKGbu7hKWVFvKVj5am6neu3o0ovRBB1SNy0o1HSmpI4qQ7yGVmWt+RGsddFflKg/wCkylJAdteTUimMNbo5pRj7Qk3fKgXwMVzHsuQQca5D/wCATyY6U4vPGBzLKtjKlTTZGlPDwhrzD9AHU0Sdw2fgEGE7hGhRum8dZF0xjAxI2c5ULQNz5Hib+lT7RqLwHGX3B8Xw2ebQnwrHhVcg11QgoUuQNZNGh1oap6jVbFG3t03cVrTd4nE9yvC6ucihS5BQpchdyLahSr06jgYaSTGvFjh7SFlXg503FczSnJRkmzXjPKh8WrJ1m6zH/elfgKqe4e8XA578aHxavqZ+dTwNTqV4un0IKmc1nON2qDzNZHqvq/A1SvFU+hayflGlV8h2PxTg4dW3qlY1MPUhuawqwkWadma199stJxeGmG1Dve3UT/EIOGuMFlY1LNLzw/l39oFyyLQo2jL9Ozimx4eSWXtEAiLzhtI3LelhpVFeJlOvGDsyDvyofFq+pn5lr4Gp1M/F0+g3fjR+LV9TfzK/AVOpPF0+g3fjR+LV9TfzKeAqdSeLh0F340fi1PU38yrwNTqTxcOgu/Gl8Wp6m/mV+AqdSeLh0F35Uvi1PU38yngKnUvxcOg3fjR+LU9TfzKeBqdSeLh0H78aPxanqb+ZTwNTqV4uHQfvxo/Fq+pn5lPAVOpPFw6D9+VH4tX1N/Mq8BU6k8XDoLvyofFq/VZ+dTwNUvxcOhcyhUv0LU4TDrO4jfjRQclldgiLurlq3NmW3nNkDFpuujCQHbJ1SMeCuxSKgpU6bYAaxgknUBjrJO085VxTbsiOy1YNdnBZwY8I4b2tEdRcQfsRKwVV6g7xMEyZmdlBogMqAdFn5lfgahPF0+hI3PGh8Wr9Vn5lTwNUni4dAbnBnDSrUHUmB4ktIvBsCHgnEOO4rfDYWpTqJsyr4iM4NGUupncCFCq5BQruQV1S5A5kuibmAJx/BDVZJSNop2D+cebJeTUp6zJc3Ac5IKBw2LyeVhVfD31RlKmS3gkHWMDiEyVVNXAnBnHwc79Qp3hMo/wc7mU7wmUXwc79Qp3iJlG+DnfqFO8RMo/wc79Qp3hMo3wc7mU70mUcZPeMRr2QdSjnGSs0WoNO6YaydlGqzCoL434Xh9x9qBr4WLV4hNOvJOzCtpyuGuY9jeUJpOYRN0N02mSSMdewbEHToOTswmdZRV0ZvKbalZzSWtbdbcAB2STiTzuTShCNKNkA1W6krlP4Od+oW3eGWQXwc79Qr7wmUXwc5TvCZRzk536hTvUTKN8HO5lO8JlF8HO5lXeEyi+DnKd4iZR/g5yvvETKN8HO/UKd4TKL4Ocp3hMovg5yneEyh9uVnilUY6mDepmnLXRA5O7N08N6WVcKk3JMNp4huyaCWVsqgEimL5gATotGGszisaWHc3qa1a2VWRmbbTrVDLzO4fujgPvTOEadPZAE5TnzK4yc5ad4jjuxfB7uZX3hMg3we/mU7wmUXwc79Qr7xEyi+Dn/AKhc94iZBjk136hdd4iZRvg5yneomUvZNzdqVThEbTIw1de1Y1cVGC9zSnRcjfZMyWyiwMGO0k7T+gk9WtKUrjGNJJWP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70" name="Picture 6" descr="http://www.divnie.ru/Repository/Image/VospTeplo.JPG"/>
          <p:cNvPicPr>
            <a:picLocks noChangeAspect="1" noChangeArrowheads="1"/>
          </p:cNvPicPr>
          <p:nvPr/>
        </p:nvPicPr>
        <p:blipFill>
          <a:blip r:embed="rId2" cstate="email"/>
          <a:srcRect l="7895" r="7895"/>
          <a:stretch>
            <a:fillRect/>
          </a:stretch>
        </p:blipFill>
        <p:spPr bwMode="auto">
          <a:xfrm>
            <a:off x="5286380" y="1571612"/>
            <a:ext cx="2500330" cy="2082417"/>
          </a:xfrm>
          <a:prstGeom prst="rect">
            <a:avLst/>
          </a:prstGeom>
          <a:noFill/>
        </p:spPr>
      </p:pic>
      <p:pic>
        <p:nvPicPr>
          <p:cNvPr id="11272" name="Picture 8" descr="https://encrypted-tbn3.gstatic.com/images?q=tbn:ANd9GcSXX-JZrBnIq7LV2TaqX_2Gvdub_Q_WHPRllV5D3YpPYi-Efkm9"/>
          <p:cNvPicPr>
            <a:picLocks noChangeAspect="1" noChangeArrowheads="1"/>
          </p:cNvPicPr>
          <p:nvPr/>
        </p:nvPicPr>
        <p:blipFill>
          <a:blip r:embed="rId3" cstate="email"/>
          <a:srcRect l="2703"/>
          <a:stretch>
            <a:fillRect/>
          </a:stretch>
        </p:blipFill>
        <p:spPr bwMode="auto">
          <a:xfrm>
            <a:off x="5286380" y="3786190"/>
            <a:ext cx="2571768" cy="246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642918"/>
            <a:ext cx="4357718" cy="5643601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dirty="0" smtClean="0"/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Предложу один секрет -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Экономный дам рецепт: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Печь включи. Закипит -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Отключи и чуть-чуть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Повремени... 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Медленно еда кипит,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Электричество хранит.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en-US" sz="2400" b="1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lvl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Жаром пышет наша печка, </a:t>
            </a:r>
          </a:p>
          <a:p>
            <a:pPr lvl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из кастрюли лезет гречка.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Плитку выключи скорей –</a:t>
            </a:r>
          </a:p>
          <a:p>
            <a:pPr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400" b="1" dirty="0" smtClean="0">
                <a:solidFill>
                  <a:srgbClr val="002060"/>
                </a:solidFill>
              </a:rPr>
              <a:t>     сэкономишь 100 рублей!</a:t>
            </a:r>
          </a:p>
          <a:p>
            <a:endParaRPr lang="ru-RU" sz="2400" dirty="0"/>
          </a:p>
        </p:txBody>
      </p:sp>
      <p:pic>
        <p:nvPicPr>
          <p:cNvPr id="26626" name="Picture 2" descr="http://irvispress.ru/pics/397/126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57818" y="1785926"/>
            <a:ext cx="3333750" cy="2781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4282" y="214290"/>
            <a:ext cx="4572032" cy="6286544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Термос нас не удивит,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Он водичку нам хранит.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Горячую, холодную,</a:t>
            </a:r>
            <a:endParaRPr lang="en-US" sz="2400" b="1" dirty="0" smtClean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Ко всему пригодную.</a:t>
            </a:r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endParaRPr lang="ru-RU" sz="2400" dirty="0" smtClean="0"/>
          </a:p>
          <a:p>
            <a:pPr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002060"/>
                </a:solidFill>
              </a:rPr>
              <a:t>     </a:t>
            </a:r>
            <a:r>
              <a:rPr lang="ru-RU" sz="2400" b="1" dirty="0" smtClean="0">
                <a:solidFill>
                  <a:srgbClr val="002060"/>
                </a:solidFill>
              </a:rPr>
              <a:t>И сказали утюги: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Мы хозяйкам не враги!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Как погладишь пиджачок,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Отключи свой утюжок,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А остатками тепла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Мы отутюжим все шелка.</a:t>
            </a:r>
          </a:p>
          <a:p>
            <a:endParaRPr lang="ru-RU" dirty="0"/>
          </a:p>
        </p:txBody>
      </p:sp>
      <p:pic>
        <p:nvPicPr>
          <p:cNvPr id="25602" name="Picture 2" descr="http://www.ulovistaya.ru/img/shop/1949/coffee_master_1.jpg"/>
          <p:cNvPicPr>
            <a:picLocks noChangeAspect="1" noChangeArrowheads="1"/>
          </p:cNvPicPr>
          <p:nvPr/>
        </p:nvPicPr>
        <p:blipFill>
          <a:blip r:embed="rId2" cstate="email"/>
          <a:srcRect l="14706" r="11765"/>
          <a:stretch>
            <a:fillRect/>
          </a:stretch>
        </p:blipFill>
        <p:spPr bwMode="auto">
          <a:xfrm>
            <a:off x="6072198" y="285728"/>
            <a:ext cx="2357454" cy="2857500"/>
          </a:xfrm>
          <a:prstGeom prst="rect">
            <a:avLst/>
          </a:prstGeom>
          <a:noFill/>
        </p:spPr>
      </p:pic>
      <p:pic>
        <p:nvPicPr>
          <p:cNvPr id="5" name="Picture 4" descr="http://www.intermarket.kz/f/catalog/100.jpg"/>
          <p:cNvPicPr>
            <a:picLocks noChangeAspect="1" noChangeArrowheads="1"/>
          </p:cNvPicPr>
          <p:nvPr/>
        </p:nvPicPr>
        <p:blipFill>
          <a:blip r:embed="rId3" cstate="email"/>
          <a:srcRect t="10000" b="12500"/>
          <a:stretch>
            <a:fillRect/>
          </a:stretch>
        </p:blipFill>
        <p:spPr bwMode="auto">
          <a:xfrm>
            <a:off x="6000760" y="3786190"/>
            <a:ext cx="2500330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525963"/>
          </a:xfrm>
        </p:spPr>
        <p:txBody>
          <a:bodyPr/>
          <a:lstStyle/>
          <a:p>
            <a:pPr lvl="0">
              <a:buNone/>
            </a:pPr>
            <a:r>
              <a:rPr lang="ru-RU" dirty="0" smtClean="0"/>
              <a:t>   </a:t>
            </a:r>
            <a:r>
              <a:rPr lang="ru-RU" sz="2800" b="1" dirty="0" smtClean="0">
                <a:solidFill>
                  <a:srgbClr val="002060"/>
                </a:solidFill>
              </a:rPr>
              <a:t>Ночь наступила, в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</a:rPr>
              <a:t>кроватку шагай,</a:t>
            </a:r>
          </a:p>
          <a:p>
            <a:pPr lvl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и по дороге ты всё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</a:rPr>
              <a:t>выключай.</a:t>
            </a:r>
          </a:p>
          <a:p>
            <a:pPr lvl="0"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Пусть отдыхают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 lvl="0"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</a:rPr>
              <a:t>компьютер, ТиВи,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2060"/>
                </a:solidFill>
              </a:rPr>
              <a:t>    Милый малыш, </a:t>
            </a:r>
            <a:endParaRPr lang="en-US" sz="2800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002060"/>
                </a:solidFill>
              </a:rPr>
              <a:t>    </a:t>
            </a:r>
            <a:r>
              <a:rPr lang="ru-RU" sz="2800" b="1" dirty="0" smtClean="0">
                <a:solidFill>
                  <a:srgbClr val="002060"/>
                </a:solidFill>
              </a:rPr>
              <a:t>и ты отдохни!</a:t>
            </a:r>
          </a:p>
          <a:p>
            <a:endParaRPr lang="ru-RU" dirty="0"/>
          </a:p>
        </p:txBody>
      </p:sp>
      <p:sp>
        <p:nvSpPr>
          <p:cNvPr id="30722" name="AutoShape 2" descr="https://encrypted-tbn0.gstatic.com/images?q=tbn:ANd9GcQ9kN9cUb6vTY6gaszKRKtr0yuZdWxhZReQFJDM2634uZxI6_R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5122" name="Picture 2" descr="http://img01.chitalnya.ru/upload2/705/2324899923987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8" y="1785926"/>
            <a:ext cx="3643308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4294967295"/>
          </p:nvPr>
        </p:nvSpPr>
        <p:spPr>
          <a:xfrm>
            <a:off x="0" y="500063"/>
            <a:ext cx="5072063" cy="56261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Советы домовенка Кузи</a:t>
            </a:r>
          </a:p>
          <a:p>
            <a:pPr>
              <a:buNone/>
            </a:pPr>
            <a:endParaRPr lang="ru-RU" sz="24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rgbClr val="002060"/>
                </a:solidFill>
              </a:rPr>
              <a:t>     </a:t>
            </a:r>
            <a:r>
              <a:rPr lang="ru-RU" sz="2800" b="1" dirty="0" smtClean="0">
                <a:solidFill>
                  <a:srgbClr val="002060"/>
                </a:solidFill>
              </a:rPr>
              <a:t>Знай, что нужно экономить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Воду, уголь, газ и нефть.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Если будешь это делать,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Хватит их на много лет.</a:t>
            </a:r>
          </a:p>
          <a:p>
            <a:endParaRPr lang="ru-RU" dirty="0"/>
          </a:p>
        </p:txBody>
      </p:sp>
      <p:sp>
        <p:nvSpPr>
          <p:cNvPr id="23554" name="AutoShape 2" descr="data:image/jpeg;base64,/9j/4AAQSkZJRgABAQAAAQABAAD/2wCEAAkGBhMSERUUEBQVFRUWGBsYGRgXGRccGhscHBoVHBsXHB4YGyceHCAjIBYZHzEhIycpLCwtHR4xNTAqNSYrLCkBCQoKDgwOGg8PGjYkHiQyNDAqNC40LiwyLCosKi8uLTItLCwsNDAsLCoyKSwsMjQtLDQsLCwsKiwvLCwsNCwsLP/AABEIAQ4AuwMBIgACEQEDEQH/xAAcAAACAwEBAQEAAAAAAAAAAAAEBQADBgIHAQj/xABIEAACAgAEBAMEBgYHBgYDAAABAgMRAAQSIQUTMUEiUWEGMnGBFCNCUpGhBzNicrHBQ1OCkqLC0RUWJGOy8DSDs7TS4URz4v/EABsBAAIDAQEBAAAAAAAAAAAAAAQFAgMGAQAH/8QAPBEAAQMDAgMFBwMBBgcAAAAAAQIDEQAEIRIxBUFRE2FxgZEiMqGxwdHwBhThFTNCUmKi8RYjJFNyssL/2gAMAwEAAhEDEQA/AHkECoqogAVQAAOwGwx3iYmNaBGBXxskqMmpiYmJj1cqYJ4ZxdsrJzFUujACRB1oEkOg7sLPh+0D5gAjYmK3Ww4kpVRNpdLtXQ63uK9H4dxSKddcLq49Oo9GB3U+hAOO89AXjdA2ksrKGHawRfyu8eYczTIGUASKoKtvsTJFGt6SCQDJq03Rqu+O4vanN9RLKQemp4brtsuU2+FnGWvFItVaVKr6hwt5ziLWtKPr3VdmMi8NJKuith90/unoR+fmBivEf2mzRFMzEeReMj8PouCOH50TK4khV2UMRuVNryD70KIaImH2bBHe8G2vGkOkIGT3Vn+IfpRTMu6ilPePqPtQ+Ji+HLxuf1OYAHXkzGX51Mn5XhnJ7HSFA+XnDgiws6FTXqUA0n0MeGZvEpMLBFIkcEddTqYWlY7iR8wKS4mC24PmFJV4WBHdSGU+oI/gQD6YHaIg0QQfIg3glDqFiUmlb1q8wrS4kg1xiYI/2dLV8t6/dP8ApilUJNAEny74mFA7Gqi2tO4NcOgPUX3+B7EeR9cMsv7R5lOkgYeUi6vzBDfiTgV8hIBZjcDzKnFF4qW227uJolm5ubU+wSn86U+i9tZh70Ubfusyn8CrD88POE+00U7aBaSUToegTXUqQSrV6Gx3AxhC46WL8u/4Yd+z/BJWmSRkKIh1Wwok0QAAd++5obfHC65tmUJJBg1p+FcUvn3QhadSTuYiPMYp9xz2bTMEOGKSAUGABBHXSyn3hdnqCLNEWbyGf4ZLA2mUDf3WW9LefXdSNtj57E716M0oAJJoDqT0HqcYr2l49HmNCQnWqNqMg90nSyhUP2veJLDbYCyboezdcCwkZFMeOWlsthTy8KGx6np30lxyYweoH4Y6xMP4r52CRtUxMTEx6vVMTExMer1TExMTHq9Q7frP7Mf/ALrK4A5P1aGlJ0SEalVhYgmINMCDRAO4we36z+zH/wC6y2OHirLwnzST/wBvPjFcZMXjY/zf/Jr6h+nV6eHK/wDE/wDtXzi3DkiMqAbqkrKxjyZBMaMwsfRgd688dSTMj2gRAjzIuhQmnTzaNpW5MSk2CD5VVEe1P66b/wDVmf8A0WxzPGuksdd/SJtOjTd83Mff8NadV3tWIcUX+1UjRzI+INEcIV+6bWXeWoDlscVZxli0lIw0+A0LKguJ3Y0GAJ8KCzdAbdTjqDi2YSEIjEIdVUSGLCSYMFY3oWlVmIBokBQC2wuQ5bMgTmVZofUaNWhuvJ76dVXgnKRkuo8hPXx+kuD+WjCp6/cClnOEgwepMTTllhoJSnG/LpFLpAWJY+IrYLCHmBSOoLurvY7+Pb0wUOIT6VRWvVWlgSaU0GeNmJZHVCWq2UgErpK0aBEv0cSEIWVLtgmtf+GVozGT4lJzBb3dy5IN4Z5OAa4yAAPpNADoBzXDAV2rWPhgla3bUtkrkKIB259IqgBm5CxoAI235eNKo9enmKAa8QUa7NWdIbXqvtqu73wdnuJ6gNDFnIp6JUsFrQSVojmmbLkkV4eZgXUUTLMOhYhv3dLAn5Gm+RxZBllRpLWjFu5+8qhuQo/dV3X4quB2eIuoDmszvp8jEesVY9ZMuKb0iIifMTPzrmEvE6stH3jtqX3Y5HF+LcEoAQbBBO2PTl4VCOkUY+CL/pjzKUOMurMaeprPkRDmfPbavyww43AGnk1ln8W2tmYD0CsdKj0AGGvBku3SFBasgkHyNK+NXtvw+FBGDEAfzWx4rmUgiYwtBG43pqFjypd7PbrvjN/71Zgj3gL/AGFv87wnjhVfdVR8AB/DHeNQzYpR7+aw19x518jsZQB0O/wrjMR8w3Mzym7+sZmA+Ck6B8gMd4mJg1KEpwkRSN15x0y4ok95mpiYmJiVVVMTDaPJZU5dppkfJhSAGRn0vdVoRwQbJqghs9CcJcuxK2Qbs9RRIs6SRZ0kiiVvYkjtgZm5DpIiCKa33DF2iUrKgQrbcH0NWYmKH4hEDRkS/LUL/C7x3zx+1/cf/wCOLi4gbmgE27qhKUE+RqzExUmaQmgwvyvf8Dvi3EgoHaq1IUkwoRQsjVL0J+rBAAsnlzQSMABuTpRjQ3NY+fTVeKKFCrOoZfDJC2otFJGAqo5fcuDuooWTVYvlgDVfY2CLBB8wRuDi9czIP6SQ/F2P898Jb3hf7l5Ls7GfOIrT8O44i1tuxUkz3eM0J7SSNJO4jjdlkXNRBwp5ZkMTqIw3QsWtdu4I64ozXFleMxoAWMs7CpIbbX9I0oE5nN1kyoukoKN3QF4tz0ZZRCHdVkbUyqxA8JDFgD7pJ0i1o+LvhXwPO5gwqZMxI+tV6s2w0iwSWJJu9/ywBf2KnXElXI48h/NP+E3zHYENgjrP+Y/xTl5kjnVwE0AIDTRqC0aZqJwGZlQsrMli7og4kEkpbXGAUUuQQdW7yzOyVHfMXQY9XL1FCENNTDCX2RyxiOYUSvYkWyGYXcUR3ANE+vfDvNZdZSDKNbL7rNuy/A9R8sRRwXtZcUR7QjPTwqF1+oWbdzstJJB+lfXzWVY6iWQgkkJNl6BPvFSzh47O5rlknci8SbOOwQ5dQqR1p07jSvviOv1snLDgCPUqgsSxbSBxLmmSvGzHetRBIpWOxYavs+eGD5BHVRLbtsdZJ16vNW6r3Irpgb+ihhQKlExtJJj1oy24wm6B7NMDnt9+6lacSi5cUdB9CurLG8TlwyOlIsblzs97qKAN1i5+PBkRVqSRSpYI0bmUoLUKiOZN3CudSilDA+WImZfS6SSyHQxRrdt6oq3XurK3zw04Xw6TMWpll5Y2Yl2J+A369/TY+WJngbQSlwkQCVDJ3NDo44VPFhKDq25cvOlP+1I3VY1pm1S1peJ9esTqoCI5ls81bBQVvdVjS5rhkGYlf6PmU5lm42IJv0AIYD5MPLDaPhSAFPrGFVbSObv11XfrjANTHSakTUwUkA2A7hW8jaqDfz74K4daBoqDaoJM9dzXuM3KQ2ntmwtO3QjHKnWa9nsxHuY9QHeM6vyoN+AOFysD0+Hz8j5H0xofYriMnMeFmLxhNa6iSyeIDRZ3Km7W9xpYdKAI9tuHxhBMKWUOi2NtYZgpVvvUCWHcafKwWaLtxDnZuZpK9wa3ftv3NqSMTB7vzvrL4mJiYa1kKmJiYmPV6n3GeL5bNIgk+kRlG1qUVCQdLr+2p2c9fywmRMtYAy8k2/vZqal23JMcdx0ALNqOmKsCzSW5Qi9SVpsDV9ZGXj3NAvGHUWRd13wqet0sNlQJ8K1lpxR68uUJKUg9YzAziadQ8dmc6MlGkKAD3EVTRAIYlgVjBFFV0O5BBIQEYvhmzgP68M33ebZ/AwEf4R8sZ+fPSLAUKNYDO/hmRpCbJLBkQqpJ1MQ1aVKhtxig5Uge4oZSdihZbFggiHJbEGx9W9g9GPXGNWq6WSrWECcCJnvJmt4kDAietbF+NLMjQZxFs0PGo0+IhQxAJFWaDqaBIB0GsZvK8SmaJ5UNRxrrKgxjw0WVRry7ljoAtmfdr6DHeZzGuBy4YiIkgurAvHpBdDrUMQVLxk0LoN1xTFlzFl8xDuxWIJ5k1DV/E4r/AKi8GCZhSVAHpuM+hrrlqhawCJkEiipuIgtUSgy6mRvDahleRfChYAswjZ/EwVFFm7APeZzGYhAMhDghqS4mvTHJJpKrlkO4jItWsEjrijL1E0sqAks78oMCpd5X1E0aIBIRBe4WPV0JwGkbKUdHppQ1PpTUQzxRLKW069TapZgNVABBVDBn75955RSqEI35yecZxHzoEWDLSAnRlX58aYQPLJIxy8YjAJWzoLDfdWkdXUMCN0jRtNUzgih2mUzNUk6uR9nmo35Pl2X8l+WKswnMYQR0sSCqq1AClmJH29IMYCnYtJbA6aKaOUNJy1Ug8wohYxlS/VVOiNGj1WAHjYaSR1G2KQb+7R+4SrSDsInHeZ591WpTa2y+wAz6U2ycKcx1kQQyPIlkAqDYRBqXUyi60q6EoTQOltsfYOJTNE0qmkVQxUcoUGRZAqhsu5alYC2cWb6DFRzizQapLblUbNamidI3YNW1mN6NfbQEVQqQ5do8vPDuzKiJt1JGXiX86xFfFH/2+TCkqCT0yRnzBrw4a0HioJnUJ9B/Fd8cg1ctxQLEowAoXzDEzDy21GvXF0fEpysjRtSRBm03GtKrTKF8WXkLNUJJJYbmgAMVy5skaTFqCuzKSuZU7ytILAjrvirLsyw5nUCLiP2WWz/xDMAGAJA5g3rBnFOIgMhTKwVCOfUj6UNwywU24sKTgnHhH3mrc88RYuQGdj4kHhUmNjHzHoHQpAQUoJZjpUHswhfNBffEKeVrEN+p0hHYf2pL8wMK8ll1jnldtwtzH4lplX+4iMR6zMcfWiZxzJd2JI207EBSygsraFUtoAUAsVZmO4GKVP3V09+3YMadzvk5gD6miC1b2aDcuYnn8KcNn82ie9zUOxIIk277BUk+asxHZT0wnlz0UahoaGwAUBW0qsU8loWGllIgKKxHhOoMoIrAmXzJjLOgKspplOmzSPIASiqJFdY5ACy6lcLuQSMWceyasZGHaGeUfEwyRyfJuZE3xVj3OJIuLm2d/bvH3tiMZG4IqJZYu0pfAkDz350+TP5nL05IKllBAeM2W8K3WXQ0WKrera73qsLeL8WGYzMTgmpkQwBiCEBUGS1UnSRZJY7mivQCyM7nw8n0dthJExB8iDX40dQ/dOFb5pHQ8wBZKKEjry3DtPv/AMsx5xQO2pPPFHB795yS77wyMcjPxBq7iVmlTfZ8j5bUwyE081mEhE2oXGtBhqUb5eRmbQyMxJG7UBtj6s/Mh1sBqDAE0LIZb30gAkEEWALFbYnDeIFJEhIpmRppK7Mzr4flqYD0UYq4cf8Ahm/ej/6Hwbwa+fuLxYUfZxp8Mj4xNKON2TTViSBn64rnExMTG5r5nT3h/srSmXOtoQAsY9QUADvK4PbqQpCjuWwNmvamKjDkolVPq/E0YCHmSJHrCGiwGrqaBJXcizj57V8Q58xi/ooW6dnkABsjoQl0L+1Z+yMIs9F0cKW2KuoNFkb3gD2YUGB8wMIzbuvtlxRzyFbv+o21jcC1ZSABhR7/AK99VScQlkiK630yoRoHLohl8SBEhSn0FytEnUoWzqxdKWVS6yxMGJYLFOhLs7FiqIcqz2zMaUkkXV7YFmXwlrV0Y2WPhQm7LWfDE5O7RyFaayrEEAVNmjuS5oiiTPDuPItzrYehJv1xmV6soeb1ZxAB+exrYpShQC2XdOMySPSNxRckzNHIuosX+rW9B8TKqEAoqhhzGYA1uBfTHeb4jYnkjOxQMp/8vwny8jivL5awHlOiIUNYBCgHwnlkgF3IJXUBoQEkMxqgMyAimImNDoEdNJEmkqujcSOGrawQCCpBF4FNkoMq9mNSgYGwAI+2avTdNl8AKkJSRPUwfwUznkDMV1BijSKkhUXanRIjr0PUBl6MrKRV+EGTiTGRAwOlE8O9kcqRC8RPcxpI7gn3oxG3W8X5xVJ8Nq7a5yCrXoaecxzaa1WisNS1Zikba0AwvOa1HwFA5FjTJBIS6h+XpRJGZyWJjI00ySNdVteGC0stpH/LV/pP2NU9oh1sOKP/ADE/6h9xT3LZipXBOnWreKr0hkRS9fa0GFCR5PfRTgDLZVY5dRkjkqYSIqSJJJJpCFQoQkksV3JAAFk0Bjh8u0a0wAVTQ8fhUj+rmsKa6DWySL08XvGszXeprB2IaeLS3731vj+eq/LFrNw7bshgoJjAI5j6VByzYffNwlYE7g4I+GfKr8sn1TICDzAkSkdD9XHEWB7qWDsD92jgjM8S1CaSM1rCup9DDEQd8cw5MWr5glI9lJor4XOlggYBzYJVpWCgKWCAklsASDSvLYoraEQhpIkKlY0jYFXcNsUJ2BsUReBV2i1NEqGVKBjuBHrEUQLlnttKVYSkie+PhM0zzMnL08yXQJJGjjDSMSxDyKL0ZQgXoJ67DFEud+qmssaia9RB3HPRqIVbFx30xX7W8P1LlZy7R8hzKVrYo8sjeJTRB0PfoCfkLxDwCSMsgLCRKaSFKJkzBBqR1JBWRWBUEEH5YIv+HpS37CBJgiAOtDcOv0urIUvaQZneKZTZoO8yrtrVkv8AaQujD5B4m/tjF+X4iGjQNpQl3bxMFHi0s4JahqRyylbutLAEGwqkiQEFWKPNJJIoal1gyOInTXQDlb8D6RKhAtSqkctOVZg3hfZWCvy2NdNUczI23qGA7MeuPNLds3y82JCt/LHoa5cW7HELbsHFQR/vvyI76YZzSNellcki9BDKCI5kRNQ2LFpdRUHwqjE1tj7mZxUgvYZeWMfF0Zh/hy7H8MCQMzkBbZgKFvzXA8gkTMR8DoXzIxbm8iqqdRp0DEgkEIssM8ZkkZfDqL8oMR4Y1CCzuTYvtLp8PrTAE+px5Cq222bG3Fs2rUTHoM+Z8KuzLguW+0iBk9WDm1Hqya1/tYqYoZKAsudYbtoJQyL/AGnihPwkk9cCRlpmqFl5loy1JE9FGMgZuU7BVtVFsRZIAvEE6n6vUqKTVF4xIiE7pyy3N1opKaQu7KK63hai3cQ2jQPagpPgTv5U2W4ypxYWfZwR3kcvOmWXlGpJPtOJCfQH6KYx/cKt8XOCuGf+GP70f/Q+FMqNE31ulWZnkKs8aUJEy3hUyMoIQxPGQCSCgvqMNeG7ZXsbZACCCDpTxURswBarFiwd9sO+GMdneSBiAB5TWa446lfDiSfalU+cVMTExMbWvlVPfbPhSxATxhgXkUSb/VgG7drFqTQUEEAsy33OEWNafbXKspEwkQEEMHicrXfUyhkquu9ViZj2Ky25DSxL5LIdI+Gu9I+FDCS3uiwNLgNbviPCU36w9bKT39/fI51jhlwG1pqVu7IWU/Mr1+eAc7nJg7CKQhlAokLu/vUSAGqtIO/2j5Y3OX4Nw7RI8aR5oxglvEMw+wJ0gMxAJrZRW+PJ8s/FJ2f6Hw9CAxJqRNA1+MaaZV00wqrFDrscQeuW3MaY+dW2XCH7bJdkdMx8/pT7MZh5IGl5t+BjRQdQD4W1sxsEUR52MB5ODNoJF+kzWhXSiyHSqlFNL7t76vD4e1FcffZngOcklmOcaDLJHvICzFFcEhTtKEN6G1b7FB1OGeVkDOzAghlFEXR0vKNQsAkEEEHuCMENlq5gEbUtum7nhoUoHB54nljrtNZfOOoDTb8xbbman1q26qdZ8eksOXbeKNqVtSnDBOK5llA+kTFjpqpCSeh7CjdX0II6AL9aRva3LBXUjUBMwXwKGOsVqXSdm5iLVHbVGmHXCcjoLFh4iF73pvUWUHqd6JY7sdz2A9+3Cl6SNq8q/LduHAo5zE+A+f51B4Lk5su7rvZVXuN9D17mkgUjVoXuOo97qW/C885aXxOCr10CNRSNt6AJ3Lb98c53KMzK0b6GVXAPUW2jZh3Hh9D5EYXwZ7lzDaRjKv1g0nUrIOtAUQQapb2UEA7nEnmEjEVXY3q3FklW4yM4PyAgUXxuM6SxcqraEchNb1rolbsX4z1B+WBeDcczDLGqBhcatfOcKAQfs6DpHh6X3HyLzfGo1AYaiVeM0VdekidSygL8ThBGyBEZlm8JKKU5gG7lEAdCFawQAQSN+tYCKj2mmMR3HnToNNKa1EwSdwSCcDeCJpzxnnyRlPqyZGVDTOT4ipO+n7tnp0wHm+I5mJSsUwjVF1rpMhHhYWgHM2BPgqh3odDjhsip97Lymz9sg79Ptyda2+GCYMiV9yAr8DEP4Pi5SVubj4UM2u1Y91YHP3ufrWazGWnIQT6n5uY16CrOSSjMqs5bYqSTp6bMSaF40fA+GZhA4Gak5YYqqEF1AXYleYxFagw6b0DteKZ82UkjZuYumUKIgqtrZlZCbWwpVZAd2AIvyw4fiLLu0TKgq2LR7WaulY7D8fTA7bJUTqG1GPXKEhOhQGrvGTPjXUmeljFSsWj7svhC+rIDVb+8OncAbiybLBiD4lYXTKSrC/IjcYvYDcEWOhH8RgXh/wCrCncraX+4xW/8OGlvpIKCMVmuKIUgpfSozPU/CqssjSxMJZZ3tnVgZXo6ZHUWFIHQDF/DJpFB+tmNO6jVI5oB2AG58qxzw8/rB5St+YVv82BuGipJh992cfEMUb+CfjgdhlsORpHoKOv7h5VrqCyNjueYo+FSl6GdLNkKzAEnqaurxbJKzbsSfUkn+OOMTDRLaEmQM1lV3Dq06VKJHeTUxMTExOqa5eMMCCAQdiDin/Z0XdFIu6IsX50dr9euCMTESlJ3FWJdWgQlRFfcrO8MqywhNSqy01gENWx077FQa/hjPZ6B5M7Iz6NDIpZEDKhZi5vQWYdQxu+rOasknQYVZoVmD6xJ+Ty//LAN2wiNcZrQcGv39X7fV7MHHxoPgfCEjmltVa6dbRfDbSbD4WBYrD8r4r9CPzH+mFmVNZgesbD+68Z/zHDXFtoB2eKE4wpX7ok8wPlH0pfm8uJZlG45S8wEdnYlVO+x8KyCj97BWTsopY2WAYnpuQOg7DCyCZ+bOwVrZtCbFlYIAvbZCH17kiwe9bN4o9KgeQA/AVixvKiaFuQUICD3fKT8TXWKcwvijPkx/NHx9zOaSNC8jBVXck/9/Ku+FXCfaiOd9BUxtfgD14x6VsG/Z6/HeuuOtpUEKME7Vy3s7lxpb7aCUI94gYE4zTl1BFEAg7EEWCPLCtpo0U5eY6FIKox2UpWwDHYMo2r0BHXZrgfO5cvor7MisfgL29euOuJMSneq7dYB0r2+RGxoXI5zmlVb3o/ExHR9mUOvmpsm+gNL1umWF/HcsrRFzqDR+NWRirDTuQCPMAg9vwxFyU+ymcldNMdCB723BArz+ztX4RBUgxE1atCHUhYUEjIgz44gd/0riHKMZGbWdLPqK71SUo71uUB6CwDgnixUQS6jS6GsntYIH5kYuy8ARQq9AK3Nnbbr8sc5zKiRaPUFWUjsykFT8iBj2ghBjeo9slbySowkEeMV0M4lAl0Fi/eX4+frgfhsoPMCkECVtwbHiCv2/fwry6yGKMBwoGmQUrarNn3jIb3Y7G+3lg7gsnM5krG5DIyM2wsRMyLsNht5YWWa3VOwpMDPP+K1PGWmUWpIUSZHKqctwyQmUc9hdrYDXZ0uJffoNpYJsAKUbXivIbfWaySszI43AFnQTRJrUdEh3qyTthtB+sk9dB/EEf5MZ/iU4QMU23kSWhdqZJCABYHMA1uLOyhr6riYQltwn6mq1uLuLZCesch08PwxWmxMK+GcX1IvMO9bnpv0N+Qv7XT4WLaYaIWFiRWTeZWyrSqpiYmJidU1MTExMer1TCniA/4lPWJ/yeP/AORw2wm43nUjljLkike6DGgWiq9INWVIHwwNdwGjP5mmvB5N2kDv+Rr6DU0J8y6/jG7f5BhpmZ9CM530gmvOh0+fTCPMZrTIpaOUcr617jcVHplUvuBtZPrthrnDqMaDozBj+6hDfmdA+eBrR1KkEJP4aYcZt1C4QpYgEfIkn4VblINEaqdyBufM/aPzNnFHGeIciFnABbYKD0JJAF15bn5HBbvVUCxYhVAq2ZiAALIG5PcgYS8c9m+JZhwBlHVF925INz3ZiJdvIDtv57TvLnsGiE+9GK5wHhf9RvEF4w1MrJwIGSPE7Y61lOI8SklOqd7C7gVSL6gefqST64odARRAIx6twD9FMKANnTz3+4CwiHpQIMn9rY/dwzz36M+HybiHlH/ks0Y/ug6P8OMiu2ed9tavar7kzxzh9j/01szDQ6CJ8jvPfmvJMpxzMRCklLL92Qa/wJIf/Fg8e2kwG8cTV5F1v8bwx43+jqGJJNGceVlkVGjXSGjEhZV92yzg0xUkWqt4RYOMtNkJIaEsZQXQavA3wPYn7rUfjgjtr1hAIXI9Y9aWpsf03xS4LarcIURIOUSe7SYmvQGqaHbYSR7emtdv44nEZCsTEEg11HUWQLF998LPZzig+ipqDVFpikevChvQmok7agF8+ourGG+ZUPGwFEMpHmDYP441aVpeblByR6Yr4g/bOWdz2TyYCVc+cGD8qX8UQc4QxJKWDi3eaUJsquye8zElX+7XX7uJCGcEiMGq/wDyJutBq9z1HzxVwKBHSQMLHMVtybvkwkG7sHfqDggSNC6wxoGDamS2IAogsreEmrbY7nf0vANpbdm0CpRM7mZzTi/vit9SGkAadhAGNyfT70Bw5BWtEWNHClUU3W3vHYbmx2+yMF+zooTjyzD/AJiNv82B+F/qY/RQPwFfywRwD3swP+df4wwHHbX+0FX8XzanxFGGdVlfUwX6tOpAHvTeeM7Nkll1MkjIObMbUhlLcwnXvajwgAkUQNza2Q4zOQDZhCWPiBcbISGjMYWmZSQPrDt0vfFXDsrFCmZNE/WuzGyWJAUjpve+1b2dsdIUp5QUIGapQ4luybW2SVY5eIrN5a4TSWgYsy3Ht71abQgHYFgdrGoAGlxpOEzSksmpPBQIKHwsb8IqTsNj9kMCF6Gl8vCERUE8c0J20uFyzaXA1BvqlZwQVJsj4nfBWUlV4U0B0kXwBwsoQkPpPj06WDNZGok2fO8RYdb95KxHjv3eNTvmXVApU2Qecp2HXw60SnGaJWRow61aU2osSQFUa7a6sEDcEYNjM1DUIwfQsR/AYqaICaNdzSs1nr9ldz3vX+WDsMUBRmTWdfU2kJ0DcT9P5qYmJiYvoCpgDiHDY5GUut3SNuwDL4iFYKRYDURfQ4PwNxB9Kah1BUgDqxDA6R6miB8cVPJCkEGjLFxTdwhSTGfnXJ4HBv8AVISRRJUFq+Js98A8RimRdbOesaXElyaS4UkBjptmZSRR6Vg48agHWQD0IYH8CLwJxHiaywuIOYz1alYpSNSkMp3TSd1HfCgylJCMHurZwla0qdyJ50skz0z5eNzIwdzHVIgCSa10mtBbwuAdN2SAO+NpN7ZpHloY8tzSvKWsxJFISUVQDIsZGuRj5sAgJ3Y+6cpwHKc6RopgzKsU04j1JE89ymgfEeWAr2VJFWt7A4XcNybJlQX5qw5iTQpZlLRR6iyxkuQqARyhg2yatV1qFiKXrVCzGPp300baDLJNukZOI23icdK22X49mXMa5fNTTF2jLK+WhSWOGQ/+JNgK6DbdV7iyMcDjU9acxz5ZdegxJNFGllqRQ0Eas7EFSQTpF0TsQMu7LOys0f0sKWa53EYNqgjR+SlNpjCalAC6gPIjAuZQKOTInKTWWgWBXkUu7/q6ULIpj1uyldzQrdaNYCAsoUqcfGjFIulMh5tEJnJP+ETkDvjHjTnM8TgfPiONUyqomg87QIhLG0oAjWJ/rGYTsA21gPVm8F8VBCSLNQEbgS6QrgoulzpEgCsCpXwuOhI69RuF8BKSwPmIsxlDYWOZlFI5DlXYhiBbFYQsoGoMR1OwHEs5mIs9PHSO5clytKr7ym1EjdQGjSgWoLudhc0nQSmZFDOJLiUuFMKnn0FbnhHC8rlomRSyvJIsmjSrGKZoTQRPGqMVjJCMzAEgDYqMIOHoo1CNtUepTGQ5caWjjatRUEmyxIrYkjtjORnNL4SdEJnRwiMiqL5UbEiNFJJXUK1aaPS98a1BVAdtgP5YPsGzqKtorP8A6iuh2aWtycz0ik/s37r/APl/jyYh/LDbkgurHqt186v+Axn+EcRRGkHiYkK1KCdgXjsnoBaAWSMNJeJMoswyAftGEelby9fTBjTqA2AT+TSW9tLhdypSEnP1FAcN/VJ8P5nF/BNpMwP20b8Yox/kOB+Fyao7ojxSbHqPrJNsTK8SSPMujaizpGQFF3XNB2G5+QOA2FpS4CTinvEWluWykpEnGPMUyn/8RD+7KP8A0j/LCrOZlo+Zo039IMhDAkEKkLAeFgd3MY+J8sMDxCNpogGo+PZgyncKAKcA4S52NjJO6MfCeaNhtygiqKIIOp0Y/BBib5ClkDM/bNUWCCi3QV405z11GPiaK4rGFbXmtZ1MrBlaUpGQxLqAp8IEY97SLAa6ve6LMrHrhHNpljMSvzGtmkkaxYOgWoPiI2BOL8/k25EhmYOwjcCl0gAgg0LO523v4VvdPFNs1FXnH/1y/wCuIPWbegIAgAiOu9QteJOqcKlK1EhU5Ok46U5KC771V+nXH3ExMOayBM0I3EQriNw2ogsNKlgQCBqFWepArt8KJs+nx3WtQfIkA/g1HC3jkQZgLK7INQNMNU8Q2PY1qHzOAZOJuCY3DncqpDuA9Fl+0zb+EsVCmhvuMCKeKCQabt2SXkBSd+f4a0skgAvr5V39BgN8tcsTOw1AsQl7VpIoDuRYJb+A2wDwGEBy1UWta8O2nQdPhABP1jC6s6fSgB7T5JHzAZ3pI0Bkv7I1Eoqkbgubut6ArqMQdePZ64nO1W2tkDcFgKjBzE8tvpNN81x2gTGVCL70rnwCvu7jVvtdgep6YxvtD7QJNG0a82Sx+sZ2jUeoUdR6aQD598KuJcaE8lHZU91K8KbbDy1UPluBsMaDhfsoqxGfO2qKC3L3uv2633+4Pn5YCK1vk5x8vGtAm3t+HpB05O3Mk935FIv0cezEkxzGbD6Y8tG5YK1PIXR1EQ7hWshm7Amt9x+heG+zeUiqKYQy5iQFnaRULyEABiARsg2AVRSihWEH6NOHwzc3McsHS3KiJAAVAEYxhPskMASTd2CDW2N1nuGRTrpmjWRbumANHzF9D6jfC5QAOM1pmyopBWnSeY6ePfWIyv6NJAX1ZmhzHZKXUWDOzXKXNk01UpG4uzekffZ32FMHJzWdzLXEvMKMERUkZSGtwd1UOygE+Vk0BhvxP2enQgZOaYKUdSrZh9nOjlsDIshoU9geY2NYns/7MsJGfOSJmJF0BRcjiJlW2Yc120s2pT4QvbzxDQkGYopVy6pOgqMVemafMyPG0QfJSxsocqwJNAN1PijYMaal3U1qBDYz3txlniymTbMS+OLQrgglXZkWN5NdeHTbG2oEFtrqvQ8A8bSVoJFgWN5GQhVlJCEnamoHb0rEwYM0MpOoRXjvE30xM1WVpq6e6ymrPTpjrONLIjcyuhqJCdJ60GbYtflsPQ9cCZsAZNgLAWIjxdRpWqNd9t6wxjmVrKkEWen8MGhZiAd6RrYQohakyRt3Un4TkwZeS2w0GigdfdkdhQZaUgSAafFQPXy0eeyTFFETaWjNof7DJ3vfS5onuBhbI4EyMzMoVHbw9TTQjSfMHUNvQeWHmWzAdFdfdYWPhiCG0lJSrM1N51QUFpxHpNZ6LIvCFSLmMl0dcJZluySTHJocX2FGvOsd5ThDvNzG1hfBZkWNWPLfWojVGbQpNWWJYjbvs5zueEQBYE2a2r+ZF+gFk9gcE4ilgAwVExy/BXlXSokJAnn86XcbiHLLOToQEstWGG1itQUnavFYottdEKeH5N4UGgiyiB0kJZSVFUG95dy33hudsH+0cwMZi1EO+kCrAOptOhiOzAN03oH0tVxKSQqdJYg8xQYQ1605Z3L0dIVmJC+LwkdQQJKeShzBzXkW6nmYUJT9KfZTiayHQwKvVlGrcdyp6OvqPmB0ws45m0jzEZkagAh73XMN7Dc9umLsplYCyxh5s04+sUe4F6eIuxDbagPfY71Rx94hLKsy5dkihimBW46ZnBV9aamUCx4b8PRtj1olV6lRDJI10ob4T2ClXCQezAM+YzH+1MHzRFFopFUsF1MFFFiFFqW1gWQLrvgjCrN5aUusUbMwkQ2ZXdgDG8TIwG41Cm2Gmx1O2GOWntfrCqsCykdrVipq+xq/9cE2zz0qS/EjaNopPxC0t+zbds50nfVvM93WKS5vMtM//DpqA5Z5jbIdEjNQ+0/iUC1Fdd8Kc3EgQP4ma1DBrvTeggAR6lFN1VVJobsaONHn4mDoVZwJHCMo01XjYm61AncGiOox3xPhaSx6SBsrhdhsSukEeRG1VjqmiqetWNXSGdA/unpvjr/GOdI8isqBnStKnUwe9I069QDAkg6SV0jmBe7WKGf9os+7Ny2oG+bIASfE3uISQL0IF/w+WNpxJlOXjVQAsjRKAOgUlWI+GlSMZH2c4f8ATM08km8Ycu19DZIjT4Uov0Fd8DuoOpLaabWbyezcunBEY74H3NRPZlo8o+Yawx0sI+g06hTMeqtuGsdAO56U5vi2YkQxzTM1gWFVANq3JqzuO538sbb6PzYuWxsHWkim62vyor2IraiNsYji3DJINTVIUfTocgEAEAAMV2BBbqQLwvv2HGxrZwD70c/HurUfpa9srh1TXEACsGWyqMDoJ/vEjG/UV6d+hHOry8xE1iTWspXtpZFSwQd/FG1/2cen4/NPsb7RnKcQiaMSBNVSsLIeMe+CLttJN7bgjbH6D4F7QQZuMyZdiyqxQkq6nUtWKcA9x2wGwZQBTjiYQm6XpVM5/MCuOOZJ5Hy4QbLI5Y/dBy+YQH+9IuJwXg7QkksDqjiDAX+sjUozgnswCD+z64bYl4upfUwp9p5UGXfXOcvYOmQOEYMASKJsHp7tG/I4aFsede13tQmciky0cbrUukyty9P1Unvx0zEklKBIFCzvsDFS0oEqNVOupaTqWYrE5Xh8vKCs1eHa2LBfIaQiXp22ZmBrcHDKKI2WdtTNV0oUbCgAB079ST69KGGdaPadar+kUEofU1ZT4NsPvHBACS8v3HUyJ5Mpt1B8wdicENBtXtpyaWF9S04OO7+K6mywYgnUCLoqWU0asbHoaGx8hj4In7TS/wB4H+Kk4dJ7PwEKREq+dAoTt5KRp33/ACwoeEJLIq6tI0kBi1i1F+9uBt0/1wUUlNDIdC8CqZcozCmmmNUR4lFEEEHwqNVV0bUPTHySN9UdzzENJGpplGzsF+yg7sD8sE4qzMOoUG0m1IIANFWDDY7HdRtipYJSQN6IQoBQKtqbD2cjJVmkmfSQw1OCNmDAbLdWo2vthhn8hHMhjmXUp6g3+RG46kfM+eMxkXnhQJHLGFF/0JJ3N9TLi45rMnrmCP3Y4h/1Kx/PGeXw+7WqSrbYk0+TfWqEwBHgKdcOihDMYjqYUrMSWahdLZ7WD02sHuNg/ayTTEraASjcxWZlVVKKx3LH7YLJtfvem6uPLsL+tl3JJptFk9SeUFBPrj6Mog30gnuTuT8SbJ/HBDfDXQ6HSvI8SfpQ7l+0psthGDjoIonNzSchZVUCRKl0kmtgdS2Aeqlh0PXGX40sjzuxy0EhNHXoJvwjvrF10v0xrODn6lAd9Np8dDFN/iFB+eFMOciiHLkaihK7negSFPzUA401yJCVdaxnCV6VOMxlJ+E1oSoPXtuP+/nj7iYmGtZCk+dy7NlSEFvE2pQO5iksL81WvnhZ7C8NaPKLIuzuSSGvcDwqD5Eabv8AaOx7P4pwkkikEkkOAqsxoqASQoJ95GwTlyukFK0ncV033wGlCFLmcgRTly4ebtyjT7KjIPI4yPlQKcPSUiVwCxrp0oG9P7V11I+FVjNe3k+YmcZWEaEKh5HJoNvso7kAizXevLfXZCMrGoPYV+ZwPxfhImCkHRIl6Wqxv1Vh3U0PXYEdMRfaWpghv3j8a5bXaGrvUv3ROnmE9PT+awI4QYY1BdmAOov3RtzrH7O+933va6e+zXGs2gzKZeYxMwR9A06XaqMilgSmoKikjptd7HFeWl1LuKYEqy/dYGmX5H8dj3wBFlHjjWZCQmtypAH1Y1sF+KED5XR2qsXqUgk8/wA/P5rdM3BfToWYXslXXuPcYxXrvEv0mIYLyiM2ZOn6mSN107gsJG2UCrAYMbNEBsDcc9vXkEH0HmRuG1yiWIhdIVhyWvZizMDcbGtN30ByPC+JiVaI0uvvL/mHof8A6ODcdVeL2igX+JPtqLakwa74lmpMzMZ5yA+nQoiLoFS2JWwwZtRbe9jQ22wuzGfWAgOoSKqVh0BUE6CK8OwOmruq2NWRms4kYuRgo6Cz1PkB1J9BgN4fpJHMSoQQQrijIR0LKdwo60dyetAUR9RWZXt+bUvLinTreMj82qzhnEhLfjjLDfQjhio/aIPXzrbtv1wqzee5eaYRNGu8JZTqBZtWostCtWkqL67fPGiVQOgA+GM5mcuJc9pUsGBhJGkFW0nWx1awVpAPst26WME2OXsVdZlJdUQMR9q1MvEsysiRqsdUPERK3er2oEjTZthsbF9uZOFyM7O0tFqvTH5CttTtjzj9KPEHXOqoY6VjQ6b8N2x3Xoe2FHtk3Kz8ix7LGVA8KD7KtuFUKdye2HinyFaTmm7VnqQFpMeU16VAzk6RKsjh9DiNCQpsAgbdQCHIYjbVRNVhmeGuP6UfNP8A+8eRcScR8UkVSdC5gpXh3VX0gVWk7Dyx3G1ZvOreypmK2Q+4Tp6rQ6D3QPSsVC4jcVeqznZXwr1AxurlXdeqgFV6ByQpYFwQSVK0urpZq9plJtcaMftKrfiAf54Wfo8zmvJxiVlaQF1S6L6Afds77UdvIDtgzK5lUgiLsACiAHzJUUPywQk85oJQg6eY+NG4+YqWfV7iu3wUgfi9L+eLMrE0hYHwaTRsWbrsfdPyLDEqgcb1fwg+Fx5SN/ip/wDPirO+zsMrl3HiNX8gB/LFfAco8bTCSQuQyg+V8tDYHbZgO3QfAN8NmkhbQ1CsXeuKYu1ltXp35qY+M1Cz0HXH3FGZ8VR/e6+i34ifj7o+PoasecDSCtXKhLS3XcvJaQMk11AhWMsFt2Bci6s1stnpQpflirh5NMGGkh2JFg1rqSrGxrmVt5YKzObCabDHW4QUL3N7nyGxs4rj95/3h/0IP5YzXCVqVclR5g19C/UzKG+HpSkYSRHoasxMTExqq+aVmvaHhbc5WhNGa1f00j9cPUClPmeXhhFl1VAijwgBQPQCq9dsfNWqWRvukRj4KAT+LMfwHli3GB4m4ldwrSIAPxrUNqX2SEKOw/29BistxLhzZZg8ZIjB2b+rv7LX1jPTfpsD2OC8p7YQlCZDoYDpTU37hIF35Hf49cffbD9VGOxlUMPMaZKv5gH5DGWSOvd3XUQVNUPUfxr1wIIIzX0LhHB08atA4+rKTpBG8CN+oz4imfGsgmfPN54y0eVjZpGlHiBY/VhEVtTliKsbDbvth77K8X+k5ZHJtwNL/vDr+Ox+eM7kULZiIIF1WWtiK07BxXViVY7DyvthuvB2ykryZVdUcvvRfdf7Lr5LZojsDfba0qC2wnY8qXfqGwYsnf2Tap0iQT38jR3HM7pQojMrEAll/o1JA5jV29O+/YEig5xcvPGviYsQXLMSx1XEtdtrs9BQ9cMYuHqI2RvFrB1nuxIon022A7Ch2xnZYpPpMayWTHyBqC6g45xpmbUOWa/ZazdYM4etAJTzpNZlsgoG/wA6zf6T4XGe8ZU6kUrQIpbcAHc2RR3/ACwB7YHXxPMD/nlPwIX+WN/7W+yX0rNwvqFKoV0NixcjCmUHc+LtW3XfCLNexM7cS1qnhtZ2YsDvq33bYksCa8jg1xJLhgTTxh1AaSFGKz+di1cXdT1OcI/GcjHyGQDOZpm8Sjnll++LPhvqAdiSNwAa88P877JTx8QWd6CPKZdVg0y/WHUFGwsE+VA7isGZX9HuYWaeUvEpJfQSbHiptRBQjTRZSpqxq7HesNrPLlVxfbGSqm/AJpDwuEgqqhwyhFKsCZiNIOo1Rc0a8gbF33DX0eAk7Aw2brw6kUn0tSfxx1kuCcoJC5UgjcR8wABtQJjEkrADrZVQQDe1jFktDLrXQLGfkpQ/yxcygJmBHXx60E85qiTPTljkKvzPF1QCLK1qEYKAqxBZpDGiWaCkvdljt5G9mWVzE5RdWXk11vvEq35jVJdHr3q8AZvLRvU0TAIo0Mut4kPLZihtaooxJG1biq2OAI89OkTF2eYhL1GSdFL2QFALAsD4RsKLE7gUMXoKgs6tuXT70ItCFIGiJ5zM/ansGTmRpGdYow76raQ9AiL0CV9j73fCfiHC53kLR51gpqgivp6DpVj53i/hrxoNKsrzBETxaeYXAbUWFahV2T5DDuKIKoUHYAAfIVhohsqSATiss/eIYcKwgSevPyMxX3FDlwsrILboo+Cj+ZbbFkr1Q6FjQ/Am/wAAcd5eVCCEIIUlTRumHUH133wu4zcAJDQ33NN/0nYqLiro7DA8efp9amQZzGpk2et+g/htfTHxvePwH8Wx1ls2kgJRg1bGsUuxE1dmS/mrUfykX8MLOFkC5T5/KtF+o0lXDlxyj5ircTFOacgAA0WZVB221EAkXtYFnfHGQdvGjnUY306iACQVRxdULAetgLq6F41fbp7XsucTXzIWThtjdf3QdPfNLsm28o7iaS/mdQ/wsuCcJ87xZYs+yEaVkVFLH+srwkehUhb8wuGWYhLadLslMGNV4gOqm+xxhL9ot3CgetP9J0pUrEgH4Vzn8gkyaHurB2NEEGwQcZ3NeyzoxMNMhbZSx1CwLJLbHcX57+lHVYmBAogRTHh/Frrh6tTC47tx6eXjWNzfBDlwC5Lq2kGTe1bsDvsL91hVGgd6Ja8I9oQ0gglIMleFh9qhdMOgat/I+nTDx0BBDAEEUQehHcHGMQ5XKSyOrtLKrMqxkEaSdjbHrXu6viACcWJ9uZ/PtRhvf37JQ+nU4NlDfzrVcR4ikCF5D6ADdmPZVHcnCbgWZM7T84C2MbaQTSimCgEdwUvUN7+WEgzTzMZZTbdF8lHko7fHqe+D+AS1mgB9uNgfXSQVr1Ft8icFWRCHgmuMWoZSZ96tKMnVaZJQR0+sc/Lxlsd8t7B50tjYbpVHrsE0ntuQSK2re7LxMaCu1TJEX2Z2eje+jY9j4VFH1x0+WJFM0jA9QzuQfQgmiPTFZ4KkxcnSG1KbKKWrQVq9iNyCO1ruCLGDsx7PwMtBAh+8gAYfA9ttvnjwBNRUpKYE0FJy0Hi0qO2ogDboBe2IhSRKWmQgrt08iP5YPl4JEVKogjuvFGFVhRB2IHphZlHA5u+yyyeJr89RJJ32siz5XjxBG9dSoKGKkqxReNgBvsaLNZs7dW8zt6nFnDmWeSxeiPcAgjU4JGqiASEII/e8tItTxLPWLUqWcFNJAPLQuo1HelkcqRRFqv3SDq0HGMghiVQoAV4wvoDIikA9dwSMTtJcJWBgfGg+KudilLJMKXueg++atTLhpBKK2LC+9Uq7elreDMQCumw8sTDpKYFYdxwrI7sDwqnMpZjFf0gPw0hm/wAtfPFXEoBHl5REtWGJrzY+I/gScNOIcMhideSgVt9W7HwnfuTXu44Bxiby7F0sLAgRX1/hHDjw9gslUmSaQey0ZqRuxofhd/heLMrw+SOEGU28bjSdRJ0koGUnuG8Ro/s9wKaz5lIgNRCgkKPiboCvnivOsCGRga06iRY2B3Fje6HbfA7ayhQUOVMH2g60ps8wR61wPHLp7R03xZg4HyABPxI8jirJyDXPZoiSzfkY49J+BC/kfLHMEJ1a8sV5bymyWZ9UajQNLMSdypYb/a8sX572bXNrOgOmQwhUIYrvqcgtV2tgAgg7M3nhkniUXJfUMRHhWfc4EFcPTaJVBBknqedYr204tBO3JGg6DTSWNVj7CG7oHqel9O5xf7M+0euoZmHMA8L3tIB/nHcd+uHHAuCSzzORJHFIFrlsrkFA7KJU0uFO66T3U7GrBPHF/ZKQy8nmxyGZkDnTIBCdLlGW5DT0jNQ7CyRa2Hd8QtLl0tqX7fgcecRVaOFaWAyE4GxnnVPEuEPLLG6zMirVqL7G7FECz0Ng/wAsGZ/iUUI1TOqDtfU/AdT8sVe3XszmMtAsuWnzEiKalHg1BK2e40ViAfePXe+xx5vd+K7J+0TZPzO5wEEagCTiqF8LcSQl5WB0+9a7O+0byCobjQjZttZ9R1C/mfhjN/7Oe92U/tG7PqR3PzxZwrMAoEPvIKI9BsCPQisG4rUpSCRRKG0s+ykVXl4dCgDf1PfDP2YQSTM/9WCtd9RNE15ADr+16YAxv/YP2ey02V1ywo7iV92FkbJ0+7tR2rriy3dS2vtFCYohpkvEpBofL5VpZQoYhQupun3kHkd61V288MG4E+rwyeGupAJu+lAAVXe/lhL7KZNnz00YlkXl8wpZ1CkmeMBrNsNLirP8sbN+Ez2CJUNX4dDKGvpZ1sdvTF13cPJdPZqgR9KY21s0WhqTJ/mkGSyLxyyBzdgUaHS3323F10s9MHY+Z/2Unl2aWMg+jA/b26EMAHobAjSpuxeE3tlJmMmkdSp4xJemM7aFBG7s19dyRhnaXqShKVmVUru7BZWVIEJpnnZikbMtWBtqIUfCzQ/Ei/MdcIF4ZLmFkV10I7lmck2QSrDl9CSNlDmh4QQDjd/7r5Y0XjEjDo0hLMPgSfD/AGaGO/8AdvLf1Kfn/riH9Va1ZSSK6rhFxohtYB6wT6V5l7QZRY5tgdxESSSWY8xrYk7k0BucbDMZfUKN9Qen3WVv8uM7+kDhyx5mOOGIU8akKKpysjllJax7o6bXfXajuclwrJTRrLFDEUcalOkdD5+RHQjsQRgocUQynUEYV8KWv8AdudKS77SOcTO2d6V6T5HE0nyOHf8Au5lf6iL+6MT/AHcyv9RF/dGO/wDEKP8AAfWhP+DXP+8PT+ay/H0kliegSxYEhftAVY36iu3kKxz7PZV0jIkBXxWoNbCh5Hbe9sNBgSbicQbRzFDWNvLcGiaoWPPzwhFb+uuUsyDULAbUPiCa6f8AfXBDSAEeZO3xon+WM3neNNl3aNKpTZLA7kgNS0Rtv6mycKs57TyvMChSOl2UjU29WW3oUbAAB+JxwkDeupBOwrcQQqihVACgUAOwx81BZI5L0lXAv9liA4Ppp3+Kg9sYv/ePMUQXVgQQQUA67bFCpHxvBGa9ro+T9cjqy1pCtYc+6F1EWt3vqHS9ydscSpKzANdUgpGRWozkZCMsW2ajzcq5U+sgWZg3nFplOv0UV4tOL+DZgOYImsTxvJJmFcjWJBGVLGtirGdSpG2nTVaaHn3BXzOeznNjA58aarM7x7cuKIldKbG1ttt9Sjth3LwLjCzCeERiUAx6pJ2luM6ToOpd6Yagdq32wJ/TkhzWVjr3yZx4Znxk0IFK1e6Yr03GO9rvYjKHL5iaPLDnCN2XlF1JfSaOlCATe/TfHWS47mcmpbjU+WAfaNYUkLWOp2G4A60DW246FL7UfpSsPFklsFSvOLFaJBGqMAXtdhjW46d8XoQtKsbfCjA2XhATNeWTzIR7wutj3B877Yb5djKobUyr2CkX62fj5YERiaHVj2G/xP8A9nBWViZSSVO/7XTz26fhi9w4xvTXhnBWUOhTo1jwMA98T6Vb9HYe7I3wemH8Afzx65+juIDIRtVFy7N8dRX+CDrvjyrDf2U9qUyeYqWZYopFJYMHZbDJ4gqA0xGoajt53QwMmV450x4xwm2YR+4ZSExv3zWm9j4q4nmvQTfnmQf5Y3uPMvZbjsUufzX0bMQh5NQjL2Q1zFtl1KWJABFHGj9u/pWiI5bnEWwcQhr6DSx0HVQoihfvb9MXXKSXPIfKsjbYR5n51qsYT9Kkdpl/Uyj8Yxj77E8ZzKuYszDnaYgI0kTlVoHUWdzqAO3Xy9cdfpNkX/hQxAt3Js9tKi/hiNukpdH5yrtwQWzFbkjHzFM8ZcoySFVDajp0kON/CSQdt7ta6YuwMaIFYH9IWXD5vKqzFQwVdS1a/XxAsL7jVgj2a4i2XmaGagrSaGA6JNsNQ8kltT8WU/bY4G/SDnEGay1MCY7LgWSv1kDLqrpYVsGe1UETqM5CVkjIEc2ncFN9Lmt7QtR76XN+6MM21JU2lpWxHoZxS1xC0rU4kZB9RGa2eJjNeyPtMkqiGSTVKtgFgQZFG4bfq1bHoSQTW+NLhapOkkUxSZE15svtRrUhV0P8bFb2QaHp1HfC2WAMSzWSdybO9VufkBjSex/sqhSPMJmMzplRS8TcnQwo2jAReJbJ8r9Md+0HsRlI42lRHBDKdPMlKbsorQWK14htVbYmtJKo1R4VNLgA92vL5+KPNmGeQl9L6Q+mlKjZSCBp9du5JHXDB51DBSaY9Pz/ANDjVN036eXp5YR8f4P9Cy0GYdg8ctAADxprUuq77MAtC7B9D1xa6ntIIqLa9GDQuBxk7DhjYbz/AO/+6GLo5AQCOhwj4r7TmN9EajUpFlxY+Fdwem+B2W1qVpTV7q0JTqVWl4DxfL5aNZYswkUrRrqIcMegJBVr+12rt6Y3XB/aODiixiKaeKWNQ8ixh0FnSGGplpgG2G/n1wP+jPj0udid54suuggKYl0knxXYOw90dD8sT2s4vN9IaJXZI0VDSMV1FgSSxFH0Auvj2JeUATIyPzpQbSSuIrr269g5c5Mk0UiAqnL0yagK1M2oFQeuqqrsN8Y3iP6Pc1l2UtHz1K/0IZ9JsXYIB7iiB59MNBxSWAGSN3BUFq1Eg0LpgTRBqv4Ud8eoRSBheKEvEp7tqPQ85bKABxvHKvGMj7I5p3PLysik0Czryl89y9X8gTg5v0e8RvZMvXrKf5Jj1U5FDIJa8YUqDbdCbIq9J37kXixUNVqs+ZA/lWO6x0nxolfFro4SrSP8oA+9eW5b9F2df9bPBCP+WrSN/i0jBC/oKgbeXNTux6kKg/jePTK2wDwfJzxhhmJxMSbU6FShvt4et/liSXlD3TFL33nLj+2UVeJ+lYDJ+xvCshOGPPnljYHcgqrCiLoItjY1ZruMbHL+2eXY+IvGPN1AHxJUmh6msYL254xDk88YtLkOolsUaZ2ckbkbbX88Y/jXtjzFaKFSL2ZnobdCAAT1Bq7x3Q+8sSMde6qwWW0TOa/QayScwgovLoU+rxE9wV07D1s48849mRDmphMsts1h+XIQyndQpUHZQdNdiD54dewHtTPm1qaKGNQgKctn6ChpIcHt31Y176q8FX63X5Y5/ZKINQB1CRWH9ieMWZI445l1C49UEqw2AxLFqAUE0O118MW8J4lxEZgfSopeVZDnTBoXY0wKsCRYHntdjDni3tOMtXPQmyBaG+pUDZq+954v4rwMysGE0iFa8OomMkGwWQEXvv1HQY7qEyRg+dcgxvmvO/aXguYTMylYWeNmMiOrxnUG8RvU4IokjftWGvsrwrMGKaCfLSRLmF8MrPCQNKkqRGr6mNm9tqAw+f2eYFeZKGGtOWBEAFKySSIvv2UGqq6+EURiuL2LKhRzg2kRr4ozREZQkmpLt9PiJO9ntQxZDO858DXCt04jHlS7hX6Ps1DMkgzEPgNj6lzfY/0orYnG7xlY/YxvDrn1V1GggMdAQ6qk1AHxPSsKYg9VGGb8VjgqJtbFFUWAu/hG/UYpcSI9gz5RUkqVPtC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3556" name="AutoShape 4" descr="data:image/jpeg;base64,/9j/4AAQSkZJRgABAQAAAQABAAD/2wCEAAkGBhMSERUUEBQVFRUWGBsYGRgXGRccGhscHBoVHBsXHB4YGyceHCAjIBYZHzEhIycpLCwtHR4xNTAqNSYrLCkBCQoKDgwOGg8PGjYkHiQyNDAqNC40LiwyLCosKi8uLTItLCwsNDAsLCoyKSwsMjQtLDQsLCwsKiwvLCwsNCwsLP/AABEIAQ4AuwMBIgACEQEDEQH/xAAcAAACAwEBAQEAAAAAAAAAAAAEBQADBgIHAQj/xABIEAACAgAEBAMEBgYHBgYDAAABAgMRAAQSIQUTMUEiUWEGMnGBFCNCUpGhBzNicrHBQ1OCkqLC0RUWJGOy8DSDs7TS4URz4v/EABsBAAIDAQEBAAAAAAAAAAAAAAQFAgMGAQAH/8QAPBEAAQMDAgMFBwMBBgcAAAAAAQIDEQAEIRIxBUFRE2FxgZEiMqGxwdHwBhThFTNCUmKi8RYjJFNyssL/2gAMAwEAAhEDEQA/AHkECoqogAVQAAOwGwx3iYmNaBGBXxskqMmpiYmJj1cqYJ4ZxdsrJzFUujACRB1oEkOg7sLPh+0D5gAjYmK3Ww4kpVRNpdLtXQ63uK9H4dxSKddcLq49Oo9GB3U+hAOO89AXjdA2ksrKGHawRfyu8eYczTIGUASKoKtvsTJFGt6SCQDJq03Rqu+O4vanN9RLKQemp4brtsuU2+FnGWvFItVaVKr6hwt5ziLWtKPr3VdmMi8NJKuith90/unoR+fmBivEf2mzRFMzEeReMj8PouCOH50TK4khV2UMRuVNryD70KIaImH2bBHe8G2vGkOkIGT3Vn+IfpRTMu6ilPePqPtQ+Ji+HLxuf1OYAHXkzGX51Mn5XhnJ7HSFA+XnDgiws6FTXqUA0n0MeGZvEpMLBFIkcEddTqYWlY7iR8wKS4mC24PmFJV4WBHdSGU+oI/gQD6YHaIg0QQfIg3glDqFiUmlb1q8wrS4kg1xiYI/2dLV8t6/dP8ApilUJNAEny74mFA7Gqi2tO4NcOgPUX3+B7EeR9cMsv7R5lOkgYeUi6vzBDfiTgV8hIBZjcDzKnFF4qW227uJolm5ubU+wSn86U+i9tZh70Ubfusyn8CrD88POE+00U7aBaSUToegTXUqQSrV6Gx3AxhC46WL8u/4Yd+z/BJWmSRkKIh1Wwok0QAAd++5obfHC65tmUJJBg1p+FcUvn3QhadSTuYiPMYp9xz2bTMEOGKSAUGABBHXSyn3hdnqCLNEWbyGf4ZLA2mUDf3WW9LefXdSNtj57E716M0oAJJoDqT0HqcYr2l49HmNCQnWqNqMg90nSyhUP2veJLDbYCyboezdcCwkZFMeOWlsthTy8KGx6np30lxyYweoH4Y6xMP4r52CRtUxMTEx6vVMTExMer1TExMTHq9Q7frP7Mf/ALrK4A5P1aGlJ0SEalVhYgmINMCDRAO4we36z+zH/wC6y2OHirLwnzST/wBvPjFcZMXjY/zf/Jr6h+nV6eHK/wDE/wDtXzi3DkiMqAbqkrKxjyZBMaMwsfRgd688dSTMj2gRAjzIuhQmnTzaNpW5MSk2CD5VVEe1P66b/wDVmf8A0WxzPGuksdd/SJtOjTd83Mff8NadV3tWIcUX+1UjRzI+INEcIV+6bWXeWoDlscVZxli0lIw0+A0LKguJ3Y0GAJ8KCzdAbdTjqDi2YSEIjEIdVUSGLCSYMFY3oWlVmIBokBQC2wuQ5bMgTmVZofUaNWhuvJ76dVXgnKRkuo8hPXx+kuD+WjCp6/cClnOEgwepMTTllhoJSnG/LpFLpAWJY+IrYLCHmBSOoLurvY7+Pb0wUOIT6VRWvVWlgSaU0GeNmJZHVCWq2UgErpK0aBEv0cSEIWVLtgmtf+GVozGT4lJzBb3dy5IN4Z5OAa4yAAPpNADoBzXDAV2rWPhgla3bUtkrkKIB259IqgBm5CxoAI235eNKo9enmKAa8QUa7NWdIbXqvtqu73wdnuJ6gNDFnIp6JUsFrQSVojmmbLkkV4eZgXUUTLMOhYhv3dLAn5Gm+RxZBllRpLWjFu5+8qhuQo/dV3X4quB2eIuoDmszvp8jEesVY9ZMuKb0iIifMTPzrmEvE6stH3jtqX3Y5HF+LcEoAQbBBO2PTl4VCOkUY+CL/pjzKUOMurMaeprPkRDmfPbavyww43AGnk1ln8W2tmYD0CsdKj0AGGvBku3SFBasgkHyNK+NXtvw+FBGDEAfzWx4rmUgiYwtBG43pqFjypd7PbrvjN/71Zgj3gL/AGFv87wnjhVfdVR8AB/DHeNQzYpR7+aw19x518jsZQB0O/wrjMR8w3Mzym7+sZmA+Ck6B8gMd4mJg1KEpwkRSN15x0y4ok95mpiYmJiVVVMTDaPJZU5dppkfJhSAGRn0vdVoRwQbJqghs9CcJcuxK2Qbs9RRIs6SRZ0kiiVvYkjtgZm5DpIiCKa33DF2iUrKgQrbcH0NWYmKH4hEDRkS/LUL/C7x3zx+1/cf/wCOLi4gbmgE27qhKUE+RqzExUmaQmgwvyvf8Dvi3EgoHaq1IUkwoRQsjVL0J+rBAAsnlzQSMABuTpRjQ3NY+fTVeKKFCrOoZfDJC2otFJGAqo5fcuDuooWTVYvlgDVfY2CLBB8wRuDi9czIP6SQ/F2P898Jb3hf7l5Ls7GfOIrT8O44i1tuxUkz3eM0J7SSNJO4jjdlkXNRBwp5ZkMTqIw3QsWtdu4I64ozXFleMxoAWMs7CpIbbX9I0oE5nN1kyoukoKN3QF4tz0ZZRCHdVkbUyqxA8JDFgD7pJ0i1o+LvhXwPO5gwqZMxI+tV6s2w0iwSWJJu9/ywBf2KnXElXI48h/NP+E3zHYENgjrP+Y/xTl5kjnVwE0AIDTRqC0aZqJwGZlQsrMli7og4kEkpbXGAUUuQQdW7yzOyVHfMXQY9XL1FCENNTDCX2RyxiOYUSvYkWyGYXcUR3ANE+vfDvNZdZSDKNbL7rNuy/A9R8sRRwXtZcUR7QjPTwqF1+oWbdzstJJB+lfXzWVY6iWQgkkJNl6BPvFSzh47O5rlknci8SbOOwQ5dQqR1p07jSvviOv1snLDgCPUqgsSxbSBxLmmSvGzHetRBIpWOxYavs+eGD5BHVRLbtsdZJ16vNW6r3Irpgb+ihhQKlExtJJj1oy24wm6B7NMDnt9+6lacSi5cUdB9CurLG8TlwyOlIsblzs97qKAN1i5+PBkRVqSRSpYI0bmUoLUKiOZN3CudSilDA+WImZfS6SSyHQxRrdt6oq3XurK3zw04Xw6TMWpll5Y2Yl2J+A369/TY+WJngbQSlwkQCVDJ3NDo44VPFhKDq25cvOlP+1I3VY1pm1S1peJ9esTqoCI5ls81bBQVvdVjS5rhkGYlf6PmU5lm42IJv0AIYD5MPLDaPhSAFPrGFVbSObv11XfrjANTHSakTUwUkA2A7hW8jaqDfz74K4daBoqDaoJM9dzXuM3KQ2ntmwtO3QjHKnWa9nsxHuY9QHeM6vyoN+AOFysD0+Hz8j5H0xofYriMnMeFmLxhNa6iSyeIDRZ3Km7W9xpYdKAI9tuHxhBMKWUOi2NtYZgpVvvUCWHcafKwWaLtxDnZuZpK9wa3ftv3NqSMTB7vzvrL4mJiYa1kKmJiYmPV6n3GeL5bNIgk+kRlG1qUVCQdLr+2p2c9fywmRMtYAy8k2/vZqal23JMcdx0ALNqOmKsCzSW5Qi9SVpsDV9ZGXj3NAvGHUWRd13wqet0sNlQJ8K1lpxR68uUJKUg9YzAziadQ8dmc6MlGkKAD3EVTRAIYlgVjBFFV0O5BBIQEYvhmzgP68M33ebZ/AwEf4R8sZ+fPSLAUKNYDO/hmRpCbJLBkQqpJ1MQ1aVKhtxig5Uge4oZSdihZbFggiHJbEGx9W9g9GPXGNWq6WSrWECcCJnvJmt4kDAietbF+NLMjQZxFs0PGo0+IhQxAJFWaDqaBIB0GsZvK8SmaJ5UNRxrrKgxjw0WVRry7ljoAtmfdr6DHeZzGuBy4YiIkgurAvHpBdDrUMQVLxk0LoN1xTFlzFl8xDuxWIJ5k1DV/E4r/AKi8GCZhSVAHpuM+hrrlqhawCJkEiipuIgtUSgy6mRvDahleRfChYAswjZ/EwVFFm7APeZzGYhAMhDghqS4mvTHJJpKrlkO4jItWsEjrijL1E0sqAks78oMCpd5X1E0aIBIRBe4WPV0JwGkbKUdHppQ1PpTUQzxRLKW069TapZgNVABBVDBn75955RSqEI35yecZxHzoEWDLSAnRlX58aYQPLJIxy8YjAJWzoLDfdWkdXUMCN0jRtNUzgih2mUzNUk6uR9nmo35Pl2X8l+WKswnMYQR0sSCqq1AClmJH29IMYCnYtJbA6aKaOUNJy1Ug8wohYxlS/VVOiNGj1WAHjYaSR1G2KQb+7R+4SrSDsInHeZ591WpTa2y+wAz6U2ycKcx1kQQyPIlkAqDYRBqXUyi60q6EoTQOltsfYOJTNE0qmkVQxUcoUGRZAqhsu5alYC2cWb6DFRzizQapLblUbNamidI3YNW1mN6NfbQEVQqQ5do8vPDuzKiJt1JGXiX86xFfFH/2+TCkqCT0yRnzBrw4a0HioJnUJ9B/Fd8cg1ctxQLEowAoXzDEzDy21GvXF0fEpysjRtSRBm03GtKrTKF8WXkLNUJJJYbmgAMVy5skaTFqCuzKSuZU7ytILAjrvirLsyw5nUCLiP2WWz/xDMAGAJA5g3rBnFOIgMhTKwVCOfUj6UNwywU24sKTgnHhH3mrc88RYuQGdj4kHhUmNjHzHoHQpAQUoJZjpUHswhfNBffEKeVrEN+p0hHYf2pL8wMK8ll1jnldtwtzH4lplX+4iMR6zMcfWiZxzJd2JI207EBSygsraFUtoAUAsVZmO4GKVP3V09+3YMadzvk5gD6miC1b2aDcuYnn8KcNn82ie9zUOxIIk277BUk+asxHZT0wnlz0UahoaGwAUBW0qsU8loWGllIgKKxHhOoMoIrAmXzJjLOgKspplOmzSPIASiqJFdY5ACy6lcLuQSMWceyasZGHaGeUfEwyRyfJuZE3xVj3OJIuLm2d/bvH3tiMZG4IqJZYu0pfAkDz350+TP5nL05IKllBAeM2W8K3WXQ0WKrera73qsLeL8WGYzMTgmpkQwBiCEBUGS1UnSRZJY7mivQCyM7nw8n0dthJExB8iDX40dQ/dOFb5pHQ8wBZKKEjry3DtPv/AMsx5xQO2pPPFHB795yS77wyMcjPxBq7iVmlTfZ8j5bUwyE081mEhE2oXGtBhqUb5eRmbQyMxJG7UBtj6s/Mh1sBqDAE0LIZb30gAkEEWALFbYnDeIFJEhIpmRppK7Mzr4flqYD0UYq4cf8Ahm/ej/6Hwbwa+fuLxYUfZxp8Mj4xNKON2TTViSBn64rnExMTG5r5nT3h/srSmXOtoQAsY9QUADvK4PbqQpCjuWwNmvamKjDkolVPq/E0YCHmSJHrCGiwGrqaBJXcizj57V8Q58xi/ooW6dnkABsjoQl0L+1Z+yMIs9F0cKW2KuoNFkb3gD2YUGB8wMIzbuvtlxRzyFbv+o21jcC1ZSABhR7/AK99VScQlkiK630yoRoHLohl8SBEhSn0FytEnUoWzqxdKWVS6yxMGJYLFOhLs7FiqIcqz2zMaUkkXV7YFmXwlrV0Y2WPhQm7LWfDE5O7RyFaayrEEAVNmjuS5oiiTPDuPItzrYehJv1xmV6soeb1ZxAB+exrYpShQC2XdOMySPSNxRckzNHIuosX+rW9B8TKqEAoqhhzGYA1uBfTHeb4jYnkjOxQMp/8vwny8jivL5awHlOiIUNYBCgHwnlkgF3IJXUBoQEkMxqgMyAimImNDoEdNJEmkqujcSOGrawQCCpBF4FNkoMq9mNSgYGwAI+2avTdNl8AKkJSRPUwfwUznkDMV1BijSKkhUXanRIjr0PUBl6MrKRV+EGTiTGRAwOlE8O9kcqRC8RPcxpI7gn3oxG3W8X5xVJ8Nq7a5yCrXoaecxzaa1WisNS1Zikba0AwvOa1HwFA5FjTJBIS6h+XpRJGZyWJjI00ySNdVteGC0stpH/LV/pP2NU9oh1sOKP/ADE/6h9xT3LZipXBOnWreKr0hkRS9fa0GFCR5PfRTgDLZVY5dRkjkqYSIqSJJJJpCFQoQkksV3JAAFk0Bjh8u0a0wAVTQ8fhUj+rmsKa6DWySL08XvGszXeprB2IaeLS3731vj+eq/LFrNw7bshgoJjAI5j6VByzYffNwlYE7g4I+GfKr8sn1TICDzAkSkdD9XHEWB7qWDsD92jgjM8S1CaSM1rCup9DDEQd8cw5MWr5glI9lJor4XOlggYBzYJVpWCgKWCAklsASDSvLYoraEQhpIkKlY0jYFXcNsUJ2BsUReBV2i1NEqGVKBjuBHrEUQLlnttKVYSkie+PhM0zzMnL08yXQJJGjjDSMSxDyKL0ZQgXoJ67DFEud+qmssaia9RB3HPRqIVbFx30xX7W8P1LlZy7R8hzKVrYo8sjeJTRB0PfoCfkLxDwCSMsgLCRKaSFKJkzBBqR1JBWRWBUEEH5YIv+HpS37CBJgiAOtDcOv0urIUvaQZneKZTZoO8yrtrVkv8AaQujD5B4m/tjF+X4iGjQNpQl3bxMFHi0s4JahqRyylbutLAEGwqkiQEFWKPNJJIoal1gyOInTXQDlb8D6RKhAtSqkctOVZg3hfZWCvy2NdNUczI23qGA7MeuPNLds3y82JCt/LHoa5cW7HELbsHFQR/vvyI76YZzSNellcki9BDKCI5kRNQ2LFpdRUHwqjE1tj7mZxUgvYZeWMfF0Zh/hy7H8MCQMzkBbZgKFvzXA8gkTMR8DoXzIxbm8iqqdRp0DEgkEIssM8ZkkZfDqL8oMR4Y1CCzuTYvtLp8PrTAE+px5Cq222bG3Fs2rUTHoM+Z8KuzLguW+0iBk9WDm1Hqya1/tYqYoZKAsudYbtoJQyL/AGnihPwkk9cCRlpmqFl5loy1JE9FGMgZuU7BVtVFsRZIAvEE6n6vUqKTVF4xIiE7pyy3N1opKaQu7KK63hai3cQ2jQPagpPgTv5U2W4ypxYWfZwR3kcvOmWXlGpJPtOJCfQH6KYx/cKt8XOCuGf+GP70f/Q+FMqNE31ulWZnkKs8aUJEy3hUyMoIQxPGQCSCgvqMNeG7ZXsbZACCCDpTxURswBarFiwd9sO+GMdneSBiAB5TWa446lfDiSfalU+cVMTExMbWvlVPfbPhSxATxhgXkUSb/VgG7drFqTQUEEAsy33OEWNafbXKspEwkQEEMHicrXfUyhkquu9ViZj2Ky25DSxL5LIdI+Gu9I+FDCS3uiwNLgNbviPCU36w9bKT39/fI51jhlwG1pqVu7IWU/Mr1+eAc7nJg7CKQhlAokLu/vUSAGqtIO/2j5Y3OX4Nw7RI8aR5oxglvEMw+wJ0gMxAJrZRW+PJ8s/FJ2f6Hw9CAxJqRNA1+MaaZV00wqrFDrscQeuW3MaY+dW2XCH7bJdkdMx8/pT7MZh5IGl5t+BjRQdQD4W1sxsEUR52MB5ODNoJF+kzWhXSiyHSqlFNL7t76vD4e1FcffZngOcklmOcaDLJHvICzFFcEhTtKEN6G1b7FB1OGeVkDOzAghlFEXR0vKNQsAkEEEHuCMENlq5gEbUtum7nhoUoHB54nljrtNZfOOoDTb8xbbman1q26qdZ8eksOXbeKNqVtSnDBOK5llA+kTFjpqpCSeh7CjdX0II6AL9aRva3LBXUjUBMwXwKGOsVqXSdm5iLVHbVGmHXCcjoLFh4iF73pvUWUHqd6JY7sdz2A9+3Cl6SNq8q/LduHAo5zE+A+f51B4Lk5su7rvZVXuN9D17mkgUjVoXuOo97qW/C885aXxOCr10CNRSNt6AJ3Lb98c53KMzK0b6GVXAPUW2jZh3Hh9D5EYXwZ7lzDaRjKv1g0nUrIOtAUQQapb2UEA7nEnmEjEVXY3q3FklW4yM4PyAgUXxuM6SxcqraEchNb1rolbsX4z1B+WBeDcczDLGqBhcatfOcKAQfs6DpHh6X3HyLzfGo1AYaiVeM0VdekidSygL8ThBGyBEZlm8JKKU5gG7lEAdCFawQAQSN+tYCKj2mmMR3HnToNNKa1EwSdwSCcDeCJpzxnnyRlPqyZGVDTOT4ipO+n7tnp0wHm+I5mJSsUwjVF1rpMhHhYWgHM2BPgqh3odDjhsip97Lymz9sg79Ptyda2+GCYMiV9yAr8DEP4Pi5SVubj4UM2u1Y91YHP3ufrWazGWnIQT6n5uY16CrOSSjMqs5bYqSTp6bMSaF40fA+GZhA4Gak5YYqqEF1AXYleYxFagw6b0DteKZ82UkjZuYumUKIgqtrZlZCbWwpVZAd2AIvyw4fiLLu0TKgq2LR7WaulY7D8fTA7bJUTqG1GPXKEhOhQGrvGTPjXUmeljFSsWj7svhC+rIDVb+8OncAbiybLBiD4lYXTKSrC/IjcYvYDcEWOhH8RgXh/wCrCncraX+4xW/8OGlvpIKCMVmuKIUgpfSozPU/CqssjSxMJZZ3tnVgZXo6ZHUWFIHQDF/DJpFB+tmNO6jVI5oB2AG58qxzw8/rB5St+YVv82BuGipJh992cfEMUb+CfjgdhlsORpHoKOv7h5VrqCyNjueYo+FSl6GdLNkKzAEnqaurxbJKzbsSfUkn+OOMTDRLaEmQM1lV3Dq06VKJHeTUxMTExOqa5eMMCCAQdiDin/Z0XdFIu6IsX50dr9euCMTESlJ3FWJdWgQlRFfcrO8MqywhNSqy01gENWx077FQa/hjPZ6B5M7Iz6NDIpZEDKhZi5vQWYdQxu+rOasknQYVZoVmD6xJ+Ty//LAN2wiNcZrQcGv39X7fV7MHHxoPgfCEjmltVa6dbRfDbSbD4WBYrD8r4r9CPzH+mFmVNZgesbD+68Z/zHDXFtoB2eKE4wpX7ok8wPlH0pfm8uJZlG45S8wEdnYlVO+x8KyCj97BWTsopY2WAYnpuQOg7DCyCZ+bOwVrZtCbFlYIAvbZCH17kiwe9bN4o9KgeQA/AVixvKiaFuQUICD3fKT8TXWKcwvijPkx/NHx9zOaSNC8jBVXck/9/Ku+FXCfaiOd9BUxtfgD14x6VsG/Z6/HeuuOtpUEKME7Vy3s7lxpb7aCUI94gYE4zTl1BFEAg7EEWCPLCtpo0U5eY6FIKox2UpWwDHYMo2r0BHXZrgfO5cvor7MisfgL29euOuJMSneq7dYB0r2+RGxoXI5zmlVb3o/ExHR9mUOvmpsm+gNL1umWF/HcsrRFzqDR+NWRirDTuQCPMAg9vwxFyU+ymcldNMdCB723BArz+ztX4RBUgxE1atCHUhYUEjIgz44gd/0riHKMZGbWdLPqK71SUo71uUB6CwDgnixUQS6jS6GsntYIH5kYuy8ARQq9AK3Nnbbr8sc5zKiRaPUFWUjsykFT8iBj2ghBjeo9slbySowkEeMV0M4lAl0Fi/eX4+frgfhsoPMCkECVtwbHiCv2/fwry6yGKMBwoGmQUrarNn3jIb3Y7G+3lg7gsnM5krG5DIyM2wsRMyLsNht5YWWa3VOwpMDPP+K1PGWmUWpIUSZHKqctwyQmUc9hdrYDXZ0uJffoNpYJsAKUbXivIbfWaySszI43AFnQTRJrUdEh3qyTthtB+sk9dB/EEf5MZ/iU4QMU23kSWhdqZJCABYHMA1uLOyhr6riYQltwn6mq1uLuLZCesch08PwxWmxMK+GcX1IvMO9bnpv0N+Qv7XT4WLaYaIWFiRWTeZWyrSqpiYmJidU1MTExMer1TCniA/4lPWJ/yeP/AORw2wm43nUjljLkike6DGgWiq9INWVIHwwNdwGjP5mmvB5N2kDv+Rr6DU0J8y6/jG7f5BhpmZ9CM530gmvOh0+fTCPMZrTIpaOUcr617jcVHplUvuBtZPrthrnDqMaDozBj+6hDfmdA+eBrR1KkEJP4aYcZt1C4QpYgEfIkn4VblINEaqdyBufM/aPzNnFHGeIciFnABbYKD0JJAF15bn5HBbvVUCxYhVAq2ZiAALIG5PcgYS8c9m+JZhwBlHVF925INz3ZiJdvIDtv57TvLnsGiE+9GK5wHhf9RvEF4w1MrJwIGSPE7Y61lOI8SklOqd7C7gVSL6gefqST64odARRAIx6twD9FMKANnTz3+4CwiHpQIMn9rY/dwzz36M+HybiHlH/ks0Y/ug6P8OMiu2ed9tavar7kzxzh9j/01szDQ6CJ8jvPfmvJMpxzMRCklLL92Qa/wJIf/Fg8e2kwG8cTV5F1v8bwx43+jqGJJNGceVlkVGjXSGjEhZV92yzg0xUkWqt4RYOMtNkJIaEsZQXQavA3wPYn7rUfjgjtr1hAIXI9Y9aWpsf03xS4LarcIURIOUSe7SYmvQGqaHbYSR7emtdv44nEZCsTEEg11HUWQLF998LPZzig+ipqDVFpikevChvQmok7agF8+ourGG+ZUPGwFEMpHmDYP441aVpeblByR6Yr4g/bOWdz2TyYCVc+cGD8qX8UQc4QxJKWDi3eaUJsquye8zElX+7XX7uJCGcEiMGq/wDyJutBq9z1HzxVwKBHSQMLHMVtybvkwkG7sHfqDggSNC6wxoGDamS2IAogsreEmrbY7nf0vANpbdm0CpRM7mZzTi/vit9SGkAadhAGNyfT70Bw5BWtEWNHClUU3W3vHYbmx2+yMF+zooTjyzD/AJiNv82B+F/qY/RQPwFfywRwD3swP+df4wwHHbX+0FX8XzanxFGGdVlfUwX6tOpAHvTeeM7Nkll1MkjIObMbUhlLcwnXvajwgAkUQNza2Q4zOQDZhCWPiBcbISGjMYWmZSQPrDt0vfFXDsrFCmZNE/WuzGyWJAUjpve+1b2dsdIUp5QUIGapQ4luybW2SVY5eIrN5a4TSWgYsy3Ht71abQgHYFgdrGoAGlxpOEzSksmpPBQIKHwsb8IqTsNj9kMCF6Gl8vCERUE8c0J20uFyzaXA1BvqlZwQVJsj4nfBWUlV4U0B0kXwBwsoQkPpPj06WDNZGok2fO8RYdb95KxHjv3eNTvmXVApU2Qecp2HXw60SnGaJWRow61aU2osSQFUa7a6sEDcEYNjM1DUIwfQsR/AYqaICaNdzSs1nr9ldz3vX+WDsMUBRmTWdfU2kJ0DcT9P5qYmJiYvoCpgDiHDY5GUut3SNuwDL4iFYKRYDURfQ4PwNxB9Kah1BUgDqxDA6R6miB8cVPJCkEGjLFxTdwhSTGfnXJ4HBv8AVISRRJUFq+Js98A8RimRdbOesaXElyaS4UkBjptmZSRR6Vg48agHWQD0IYH8CLwJxHiaywuIOYz1alYpSNSkMp3TSd1HfCgylJCMHurZwla0qdyJ50skz0z5eNzIwdzHVIgCSa10mtBbwuAdN2SAO+NpN7ZpHloY8tzSvKWsxJFISUVQDIsZGuRj5sAgJ3Y+6cpwHKc6RopgzKsU04j1JE89ymgfEeWAr2VJFWt7A4XcNybJlQX5qw5iTQpZlLRR6iyxkuQqARyhg2yatV1qFiKXrVCzGPp300baDLJNukZOI23icdK22X49mXMa5fNTTF2jLK+WhSWOGQ/+JNgK6DbdV7iyMcDjU9acxz5ZdegxJNFGllqRQ0Eas7EFSQTpF0TsQMu7LOys0f0sKWa53EYNqgjR+SlNpjCalAC6gPIjAuZQKOTInKTWWgWBXkUu7/q6ULIpj1uyldzQrdaNYCAsoUqcfGjFIulMh5tEJnJP+ETkDvjHjTnM8TgfPiONUyqomg87QIhLG0oAjWJ/rGYTsA21gPVm8F8VBCSLNQEbgS6QrgoulzpEgCsCpXwuOhI69RuF8BKSwPmIsxlDYWOZlFI5DlXYhiBbFYQsoGoMR1OwHEs5mIs9PHSO5clytKr7ym1EjdQGjSgWoLudhc0nQSmZFDOJLiUuFMKnn0FbnhHC8rlomRSyvJIsmjSrGKZoTQRPGqMVjJCMzAEgDYqMIOHoo1CNtUepTGQ5caWjjatRUEmyxIrYkjtjORnNL4SdEJnRwiMiqL5UbEiNFJJXUK1aaPS98a1BVAdtgP5YPsGzqKtorP8A6iuh2aWtycz0ik/s37r/APl/jyYh/LDbkgurHqt186v+Axn+EcRRGkHiYkK1KCdgXjsnoBaAWSMNJeJMoswyAftGEelby9fTBjTqA2AT+TSW9tLhdypSEnP1FAcN/VJ8P5nF/BNpMwP20b8Yox/kOB+Fyao7ojxSbHqPrJNsTK8SSPMujaizpGQFF3XNB2G5+QOA2FpS4CTinvEWluWykpEnGPMUyn/8RD+7KP8A0j/LCrOZlo+Zo039IMhDAkEKkLAeFgd3MY+J8sMDxCNpogGo+PZgyncKAKcA4S52NjJO6MfCeaNhtygiqKIIOp0Y/BBib5ClkDM/bNUWCCi3QV405z11GPiaK4rGFbXmtZ1MrBlaUpGQxLqAp8IEY97SLAa6ve6LMrHrhHNpljMSvzGtmkkaxYOgWoPiI2BOL8/k25EhmYOwjcCl0gAgg0LO523v4VvdPFNs1FXnH/1y/wCuIPWbegIAgAiOu9QteJOqcKlK1EhU5Ok46U5KC771V+nXH3ExMOayBM0I3EQriNw2ogsNKlgQCBqFWepArt8KJs+nx3WtQfIkA/g1HC3jkQZgLK7INQNMNU8Q2PY1qHzOAZOJuCY3DncqpDuA9Fl+0zb+EsVCmhvuMCKeKCQabt2SXkBSd+f4a0skgAvr5V39BgN8tcsTOw1AsQl7VpIoDuRYJb+A2wDwGEBy1UWta8O2nQdPhABP1jC6s6fSgB7T5JHzAZ3pI0Bkv7I1Eoqkbgubut6ArqMQdePZ64nO1W2tkDcFgKjBzE8tvpNN81x2gTGVCL70rnwCvu7jVvtdgep6YxvtD7QJNG0a82Sx+sZ2jUeoUdR6aQD598KuJcaE8lHZU91K8KbbDy1UPluBsMaDhfsoqxGfO2qKC3L3uv2633+4Pn5YCK1vk5x8vGtAm3t+HpB05O3Mk935FIv0cezEkxzGbD6Y8tG5YK1PIXR1EQ7hWshm7Amt9x+heG+zeUiqKYQy5iQFnaRULyEABiARsg2AVRSihWEH6NOHwzc3McsHS3KiJAAVAEYxhPskMASTd2CDW2N1nuGRTrpmjWRbumANHzF9D6jfC5QAOM1pmyopBWnSeY6ePfWIyv6NJAX1ZmhzHZKXUWDOzXKXNk01UpG4uzekffZ32FMHJzWdzLXEvMKMERUkZSGtwd1UOygE+Vk0BhvxP2enQgZOaYKUdSrZh9nOjlsDIshoU9geY2NYns/7MsJGfOSJmJF0BRcjiJlW2Yc120s2pT4QvbzxDQkGYopVy6pOgqMVemafMyPG0QfJSxsocqwJNAN1PijYMaal3U1qBDYz3txlniymTbMS+OLQrgglXZkWN5NdeHTbG2oEFtrqvQ8A8bSVoJFgWN5GQhVlJCEnamoHb0rEwYM0MpOoRXjvE30xM1WVpq6e6ymrPTpjrONLIjcyuhqJCdJ60GbYtflsPQ9cCZsAZNgLAWIjxdRpWqNd9t6wxjmVrKkEWen8MGhZiAd6RrYQohakyRt3Un4TkwZeS2w0GigdfdkdhQZaUgSAafFQPXy0eeyTFFETaWjNof7DJ3vfS5onuBhbI4EyMzMoVHbw9TTQjSfMHUNvQeWHmWzAdFdfdYWPhiCG0lJSrM1N51QUFpxHpNZ6LIvCFSLmMl0dcJZluySTHJocX2FGvOsd5ThDvNzG1hfBZkWNWPLfWojVGbQpNWWJYjbvs5zueEQBYE2a2r+ZF+gFk9gcE4ilgAwVExy/BXlXSokJAnn86XcbiHLLOToQEstWGG1itQUnavFYottdEKeH5N4UGgiyiB0kJZSVFUG95dy33hudsH+0cwMZi1EO+kCrAOptOhiOzAN03oH0tVxKSQqdJYg8xQYQ1605Z3L0dIVmJC+LwkdQQJKeShzBzXkW6nmYUJT9KfZTiayHQwKvVlGrcdyp6OvqPmB0ws45m0jzEZkagAh73XMN7Dc9umLsplYCyxh5s04+sUe4F6eIuxDbagPfY71Rx94hLKsy5dkihimBW46ZnBV9aamUCx4b8PRtj1olV6lRDJI10ob4T2ClXCQezAM+YzH+1MHzRFFopFUsF1MFFFiFFqW1gWQLrvgjCrN5aUusUbMwkQ2ZXdgDG8TIwG41Cm2Gmx1O2GOWntfrCqsCykdrVipq+xq/9cE2zz0qS/EjaNopPxC0t+zbds50nfVvM93WKS5vMtM//DpqA5Z5jbIdEjNQ+0/iUC1Fdd8Kc3EgQP4ma1DBrvTeggAR6lFN1VVJobsaONHn4mDoVZwJHCMo01XjYm61AncGiOox3xPhaSx6SBsrhdhsSukEeRG1VjqmiqetWNXSGdA/unpvjr/GOdI8isqBnStKnUwe9I069QDAkg6SV0jmBe7WKGf9os+7Ny2oG+bIASfE3uISQL0IF/w+WNpxJlOXjVQAsjRKAOgUlWI+GlSMZH2c4f8ATM08km8Ycu19DZIjT4Uov0Fd8DuoOpLaabWbyezcunBEY74H3NRPZlo8o+Yawx0sI+g06hTMeqtuGsdAO56U5vi2YkQxzTM1gWFVANq3JqzuO538sbb6PzYuWxsHWkim62vyor2IraiNsYji3DJINTVIUfTocgEAEAAMV2BBbqQLwvv2HGxrZwD70c/HurUfpa9srh1TXEACsGWyqMDoJ/vEjG/UV6d+hHOry8xE1iTWspXtpZFSwQd/FG1/2cen4/NPsb7RnKcQiaMSBNVSsLIeMe+CLttJN7bgjbH6D4F7QQZuMyZdiyqxQkq6nUtWKcA9x2wGwZQBTjiYQm6XpVM5/MCuOOZJ5Hy4QbLI5Y/dBy+YQH+9IuJwXg7QkksDqjiDAX+sjUozgnswCD+z64bYl4upfUwp9p5UGXfXOcvYOmQOEYMASKJsHp7tG/I4aFsede13tQmciky0cbrUukyty9P1Unvx0zEklKBIFCzvsDFS0oEqNVOupaTqWYrE5Xh8vKCs1eHa2LBfIaQiXp22ZmBrcHDKKI2WdtTNV0oUbCgAB079ST69KGGdaPadar+kUEofU1ZT4NsPvHBACS8v3HUyJ5Mpt1B8wdicENBtXtpyaWF9S04OO7+K6mywYgnUCLoqWU0asbHoaGx8hj4In7TS/wB4H+Kk4dJ7PwEKREq+dAoTt5KRp33/ACwoeEJLIq6tI0kBi1i1F+9uBt0/1wUUlNDIdC8CqZcozCmmmNUR4lFEEEHwqNVV0bUPTHySN9UdzzENJGpplGzsF+yg7sD8sE4qzMOoUG0m1IIANFWDDY7HdRtipYJSQN6IQoBQKtqbD2cjJVmkmfSQw1OCNmDAbLdWo2vthhn8hHMhjmXUp6g3+RG46kfM+eMxkXnhQJHLGFF/0JJ3N9TLi45rMnrmCP3Y4h/1Kx/PGeXw+7WqSrbYk0+TfWqEwBHgKdcOihDMYjqYUrMSWahdLZ7WD02sHuNg/ayTTEraASjcxWZlVVKKx3LH7YLJtfvem6uPLsL+tl3JJptFk9SeUFBPrj6Mog30gnuTuT8SbJ/HBDfDXQ6HSvI8SfpQ7l+0psthGDjoIonNzSchZVUCRKl0kmtgdS2Aeqlh0PXGX40sjzuxy0EhNHXoJvwjvrF10v0xrODn6lAd9Np8dDFN/iFB+eFMOciiHLkaihK7negSFPzUA401yJCVdaxnCV6VOMxlJ+E1oSoPXtuP+/nj7iYmGtZCk+dy7NlSEFvE2pQO5iksL81WvnhZ7C8NaPKLIuzuSSGvcDwqD5Eabv8AaOx7P4pwkkikEkkOAqsxoqASQoJ95GwTlyukFK0ncV033wGlCFLmcgRTly4ebtyjT7KjIPI4yPlQKcPSUiVwCxrp0oG9P7V11I+FVjNe3k+YmcZWEaEKh5HJoNvso7kAizXevLfXZCMrGoPYV+ZwPxfhImCkHRIl6Wqxv1Vh3U0PXYEdMRfaWpghv3j8a5bXaGrvUv3ROnmE9PT+awI4QYY1BdmAOov3RtzrH7O+933va6e+zXGs2gzKZeYxMwR9A06XaqMilgSmoKikjptd7HFeWl1LuKYEqy/dYGmX5H8dj3wBFlHjjWZCQmtypAH1Y1sF+KED5XR2qsXqUgk8/wA/P5rdM3BfToWYXslXXuPcYxXrvEv0mIYLyiM2ZOn6mSN107gsJG2UCrAYMbNEBsDcc9vXkEH0HmRuG1yiWIhdIVhyWvZizMDcbGtN30ByPC+JiVaI0uvvL/mHof8A6ODcdVeL2igX+JPtqLakwa74lmpMzMZ5yA+nQoiLoFS2JWwwZtRbe9jQ22wuzGfWAgOoSKqVh0BUE6CK8OwOmruq2NWRms4kYuRgo6Cz1PkB1J9BgN4fpJHMSoQQQrijIR0LKdwo60dyetAUR9RWZXt+bUvLinTreMj82qzhnEhLfjjLDfQjhio/aIPXzrbtv1wqzee5eaYRNGu8JZTqBZtWostCtWkqL67fPGiVQOgA+GM5mcuJc9pUsGBhJGkFW0nWx1awVpAPst26WME2OXsVdZlJdUQMR9q1MvEsysiRqsdUPERK3er2oEjTZthsbF9uZOFyM7O0tFqvTH5CttTtjzj9KPEHXOqoY6VjQ6b8N2x3Xoe2FHtk3Kz8ix7LGVA8KD7KtuFUKdye2HinyFaTmm7VnqQFpMeU16VAzk6RKsjh9DiNCQpsAgbdQCHIYjbVRNVhmeGuP6UfNP8A+8eRcScR8UkVSdC5gpXh3VX0gVWk7Dyx3G1ZvOreypmK2Q+4Tp6rQ6D3QPSsVC4jcVeqznZXwr1AxurlXdeqgFV6ByQpYFwQSVK0urpZq9plJtcaMftKrfiAf54Wfo8zmvJxiVlaQF1S6L6Afds77UdvIDtgzK5lUgiLsACiAHzJUUPywQk85oJQg6eY+NG4+YqWfV7iu3wUgfi9L+eLMrE0hYHwaTRsWbrsfdPyLDEqgcb1fwg+Fx5SN/ip/wDPirO+zsMrl3HiNX8gB/LFfAco8bTCSQuQyg+V8tDYHbZgO3QfAN8NmkhbQ1CsXeuKYu1ltXp35qY+M1Cz0HXH3FGZ8VR/e6+i34ifj7o+PoasecDSCtXKhLS3XcvJaQMk11AhWMsFt2Bci6s1stnpQpflirh5NMGGkh2JFg1rqSrGxrmVt5YKzObCabDHW4QUL3N7nyGxs4rj95/3h/0IP5YzXCVqVclR5g19C/UzKG+HpSkYSRHoasxMTExqq+aVmvaHhbc5WhNGa1f00j9cPUClPmeXhhFl1VAijwgBQPQCq9dsfNWqWRvukRj4KAT+LMfwHli3GB4m4ldwrSIAPxrUNqX2SEKOw/29BistxLhzZZg8ZIjB2b+rv7LX1jPTfpsD2OC8p7YQlCZDoYDpTU37hIF35Hf49cffbD9VGOxlUMPMaZKv5gH5DGWSOvd3XUQVNUPUfxr1wIIIzX0LhHB08atA4+rKTpBG8CN+oz4imfGsgmfPN54y0eVjZpGlHiBY/VhEVtTliKsbDbvth77K8X+k5ZHJtwNL/vDr+Ox+eM7kULZiIIF1WWtiK07BxXViVY7DyvthuvB2ykryZVdUcvvRfdf7Lr5LZojsDfba0qC2wnY8qXfqGwYsnf2Tap0iQT38jR3HM7pQojMrEAll/o1JA5jV29O+/YEig5xcvPGviYsQXLMSx1XEtdtrs9BQ9cMYuHqI2RvFrB1nuxIon022A7Ch2xnZYpPpMayWTHyBqC6g45xpmbUOWa/ZazdYM4etAJTzpNZlsgoG/wA6zf6T4XGe8ZU6kUrQIpbcAHc2RR3/ACwB7YHXxPMD/nlPwIX+WN/7W+yX0rNwvqFKoV0NixcjCmUHc+LtW3XfCLNexM7cS1qnhtZ2YsDvq33bYksCa8jg1xJLhgTTxh1AaSFGKz+di1cXdT1OcI/GcjHyGQDOZpm8Sjnll++LPhvqAdiSNwAa88P877JTx8QWd6CPKZdVg0y/WHUFGwsE+VA7isGZX9HuYWaeUvEpJfQSbHiptRBQjTRZSpqxq7HesNrPLlVxfbGSqm/AJpDwuEgqqhwyhFKsCZiNIOo1Rc0a8gbF33DX0eAk7Aw2brw6kUn0tSfxx1kuCcoJC5UgjcR8wABtQJjEkrADrZVQQDe1jFktDLrXQLGfkpQ/yxcygJmBHXx60E85qiTPTljkKvzPF1QCLK1qEYKAqxBZpDGiWaCkvdljt5G9mWVzE5RdWXk11vvEq35jVJdHr3q8AZvLRvU0TAIo0Mut4kPLZihtaooxJG1biq2OAI89OkTF2eYhL1GSdFL2QFALAsD4RsKLE7gUMXoKgs6tuXT70ItCFIGiJ5zM/ansGTmRpGdYow76raQ9AiL0CV9j73fCfiHC53kLR51gpqgivp6DpVj53i/hrxoNKsrzBETxaeYXAbUWFahV2T5DDuKIKoUHYAAfIVhohsqSATiss/eIYcKwgSevPyMxX3FDlwsrILboo+Cj+ZbbFkr1Q6FjQ/Am/wAAcd5eVCCEIIUlTRumHUH133wu4zcAJDQ33NN/0nYqLiro7DA8efp9amQZzGpk2et+g/htfTHxvePwH8Wx1ls2kgJRg1bGsUuxE1dmS/mrUfykX8MLOFkC5T5/KtF+o0lXDlxyj5ircTFOacgAA0WZVB221EAkXtYFnfHGQdvGjnUY306iACQVRxdULAetgLq6F41fbp7XsucTXzIWThtjdf3QdPfNLsm28o7iaS/mdQ/wsuCcJ87xZYs+yEaVkVFLH+srwkehUhb8wuGWYhLadLslMGNV4gOqm+xxhL9ot3CgetP9J0pUrEgH4Vzn8gkyaHurB2NEEGwQcZ3NeyzoxMNMhbZSx1CwLJLbHcX57+lHVYmBAogRTHh/Frrh6tTC47tx6eXjWNzfBDlwC5Lq2kGTe1bsDvsL91hVGgd6Ja8I9oQ0gglIMleFh9qhdMOgat/I+nTDx0BBDAEEUQehHcHGMQ5XKSyOrtLKrMqxkEaSdjbHrXu6viACcWJ9uZ/PtRhvf37JQ+nU4NlDfzrVcR4ikCF5D6ADdmPZVHcnCbgWZM7T84C2MbaQTSimCgEdwUvUN7+WEgzTzMZZTbdF8lHko7fHqe+D+AS1mgB9uNgfXSQVr1Ft8icFWRCHgmuMWoZSZ96tKMnVaZJQR0+sc/Lxlsd8t7B50tjYbpVHrsE0ntuQSK2re7LxMaCu1TJEX2Z2eje+jY9j4VFH1x0+WJFM0jA9QzuQfQgmiPTFZ4KkxcnSG1KbKKWrQVq9iNyCO1ruCLGDsx7PwMtBAh+8gAYfA9ttvnjwBNRUpKYE0FJy0Hi0qO2ogDboBe2IhSRKWmQgrt08iP5YPl4JEVKogjuvFGFVhRB2IHphZlHA5u+yyyeJr89RJJ32siz5XjxBG9dSoKGKkqxReNgBvsaLNZs7dW8zt6nFnDmWeSxeiPcAgjU4JGqiASEII/e8tItTxLPWLUqWcFNJAPLQuo1HelkcqRRFqv3SDq0HGMghiVQoAV4wvoDIikA9dwSMTtJcJWBgfGg+KudilLJMKXueg++atTLhpBKK2LC+9Uq7elreDMQCumw8sTDpKYFYdxwrI7sDwqnMpZjFf0gPw0hm/wAtfPFXEoBHl5REtWGJrzY+I/gScNOIcMhideSgVt9W7HwnfuTXu44Bxiby7F0sLAgRX1/hHDjw9gslUmSaQey0ZqRuxofhd/heLMrw+SOEGU28bjSdRJ0koGUnuG8Ro/s9wKaz5lIgNRCgkKPiboCvnivOsCGRga06iRY2B3Fje6HbfA7ayhQUOVMH2g60ps8wR61wPHLp7R03xZg4HyABPxI8jirJyDXPZoiSzfkY49J+BC/kfLHMEJ1a8sV5bymyWZ9UajQNLMSdypYb/a8sX572bXNrOgOmQwhUIYrvqcgtV2tgAgg7M3nhkniUXJfUMRHhWfc4EFcPTaJVBBknqedYr204tBO3JGg6DTSWNVj7CG7oHqel9O5xf7M+0euoZmHMA8L3tIB/nHcd+uHHAuCSzzORJHFIFrlsrkFA7KJU0uFO66T3U7GrBPHF/ZKQy8nmxyGZkDnTIBCdLlGW5DT0jNQ7CyRa2Hd8QtLl0tqX7fgcecRVaOFaWAyE4GxnnVPEuEPLLG6zMirVqL7G7FECz0Ng/wAsGZ/iUUI1TOqDtfU/AdT8sVe3XszmMtAsuWnzEiKalHg1BK2e40ViAfePXe+xx5vd+K7J+0TZPzO5wEEagCTiqF8LcSQl5WB0+9a7O+0byCobjQjZttZ9R1C/mfhjN/7Oe92U/tG7PqR3PzxZwrMAoEPvIKI9BsCPQisG4rUpSCRRKG0s+ykVXl4dCgDf1PfDP2YQSTM/9WCtd9RNE15ADr+16YAxv/YP2ey02V1ywo7iV92FkbJ0+7tR2rriy3dS2vtFCYohpkvEpBofL5VpZQoYhQupun3kHkd61V288MG4E+rwyeGupAJu+lAAVXe/lhL7KZNnz00YlkXl8wpZ1CkmeMBrNsNLirP8sbN+Ez2CJUNX4dDKGvpZ1sdvTF13cPJdPZqgR9KY21s0WhqTJ/mkGSyLxyyBzdgUaHS3323F10s9MHY+Z/2Unl2aWMg+jA/b26EMAHobAjSpuxeE3tlJmMmkdSp4xJemM7aFBG7s19dyRhnaXqShKVmVUru7BZWVIEJpnnZikbMtWBtqIUfCzQ/Ei/MdcIF4ZLmFkV10I7lmck2QSrDl9CSNlDmh4QQDjd/7r5Y0XjEjDo0hLMPgSfD/AGaGO/8AdvLf1Kfn/riH9Va1ZSSK6rhFxohtYB6wT6V5l7QZRY5tgdxESSSWY8xrYk7k0BucbDMZfUKN9Qen3WVv8uM7+kDhyx5mOOGIU8akKKpysjllJax7o6bXfXajuclwrJTRrLFDEUcalOkdD5+RHQjsQRgocUQynUEYV8KWv8AdudKS77SOcTO2d6V6T5HE0nyOHf8Au5lf6iL+6MT/AHcyv9RF/dGO/wDEKP8AAfWhP+DXP+8PT+ay/H0kliegSxYEhftAVY36iu3kKxz7PZV0jIkBXxWoNbCh5Hbe9sNBgSbicQbRzFDWNvLcGiaoWPPzwhFb+uuUsyDULAbUPiCa6f8AfXBDSAEeZO3xon+WM3neNNl3aNKpTZLA7kgNS0Rtv6mycKs57TyvMChSOl2UjU29WW3oUbAAB+JxwkDeupBOwrcQQqihVACgUAOwx81BZI5L0lXAv9liA4Ppp3+Kg9sYv/ePMUQXVgQQQUA67bFCpHxvBGa9ro+T9cjqy1pCtYc+6F1EWt3vqHS9ydscSpKzANdUgpGRWozkZCMsW2ajzcq5U+sgWZg3nFplOv0UV4tOL+DZgOYImsTxvJJmFcjWJBGVLGtirGdSpG2nTVaaHn3BXzOeznNjA58aarM7x7cuKIldKbG1ttt9Sjth3LwLjCzCeERiUAx6pJ2luM6ToOpd6Yagdq32wJ/TkhzWVjr3yZx4Znxk0IFK1e6Yr03GO9rvYjKHL5iaPLDnCN2XlF1JfSaOlCATe/TfHWS47mcmpbjU+WAfaNYUkLWOp2G4A60DW246FL7UfpSsPFklsFSvOLFaJBGqMAXtdhjW46d8XoQtKsbfCjA2XhATNeWTzIR7wutj3B877Yb5djKobUyr2CkX62fj5YERiaHVj2G/xP8A9nBWViZSSVO/7XTz26fhi9w4xvTXhnBWUOhTo1jwMA98T6Vb9HYe7I3wemH8Afzx65+juIDIRtVFy7N8dRX+CDrvjyrDf2U9qUyeYqWZYopFJYMHZbDJ4gqA0xGoajt53QwMmV450x4xwm2YR+4ZSExv3zWm9j4q4nmvQTfnmQf5Y3uPMvZbjsUufzX0bMQh5NQjL2Q1zFtl1KWJABFHGj9u/pWiI5bnEWwcQhr6DSx0HVQoihfvb9MXXKSXPIfKsjbYR5n51qsYT9Kkdpl/Uyj8Yxj77E8ZzKuYszDnaYgI0kTlVoHUWdzqAO3Xy9cdfpNkX/hQxAt3Js9tKi/hiNukpdH5yrtwQWzFbkjHzFM8ZcoySFVDajp0kON/CSQdt7ta6YuwMaIFYH9IWXD5vKqzFQwVdS1a/XxAsL7jVgj2a4i2XmaGagrSaGA6JNsNQ8kltT8WU/bY4G/SDnEGay1MCY7LgWSv1kDLqrpYVsGe1UETqM5CVkjIEc2ncFN9Lmt7QtR76XN+6MM21JU2lpWxHoZxS1xC0rU4kZB9RGa2eJjNeyPtMkqiGSTVKtgFgQZFG4bfq1bHoSQTW+NLhapOkkUxSZE15svtRrUhV0P8bFb2QaHp1HfC2WAMSzWSdybO9VufkBjSex/sqhSPMJmMzplRS8TcnQwo2jAReJbJ8r9Md+0HsRlI42lRHBDKdPMlKbsorQWK14htVbYmtJKo1R4VNLgA92vL5+KPNmGeQl9L6Q+mlKjZSCBp9du5JHXDB51DBSaY9Pz/ANDjVN036eXp5YR8f4P9Cy0GYdg8ctAADxprUuq77MAtC7B9D1xa6ntIIqLa9GDQuBxk7DhjYbz/AO/+6GLo5AQCOhwj4r7TmN9EajUpFlxY+Fdwem+B2W1qVpTV7q0JTqVWl4DxfL5aNZYswkUrRrqIcMegJBVr+12rt6Y3XB/aODiixiKaeKWNQ8ixh0FnSGGplpgG2G/n1wP+jPj0udid54suuggKYl0knxXYOw90dD8sT2s4vN9IaJXZI0VDSMV1FgSSxFH0Auvj2JeUATIyPzpQbSSuIrr269g5c5Mk0UiAqnL0yagK1M2oFQeuqqrsN8Y3iP6Pc1l2UtHz1K/0IZ9JsXYIB7iiB59MNBxSWAGSN3BUFq1Eg0LpgTRBqv4Ud8eoRSBheKEvEp7tqPQ85bKABxvHKvGMj7I5p3PLysik0Czryl89y9X8gTg5v0e8RvZMvXrKf5Jj1U5FDIJa8YUqDbdCbIq9J37kXixUNVqs+ZA/lWO6x0nxolfFro4SrSP8oA+9eW5b9F2df9bPBCP+WrSN/i0jBC/oKgbeXNTux6kKg/jePTK2wDwfJzxhhmJxMSbU6FShvt4et/liSXlD3TFL33nLj+2UVeJ+lYDJ+xvCshOGPPnljYHcgqrCiLoItjY1ZruMbHL+2eXY+IvGPN1AHxJUmh6msYL254xDk88YtLkOolsUaZ2ckbkbbX88Y/jXtjzFaKFSL2ZnobdCAAT1Bq7x3Q+8sSMde6qwWW0TOa/QayScwgovLoU+rxE9wV07D1s48849mRDmphMsts1h+XIQyndQpUHZQdNdiD54dewHtTPm1qaKGNQgKctn6ChpIcHt31Y176q8FX63X5Y5/ZKINQB1CRWH9ieMWZI445l1C49UEqw2AxLFqAUE0O118MW8J4lxEZgfSopeVZDnTBoXY0wKsCRYHntdjDni3tOMtXPQmyBaG+pUDZq+954v4rwMysGE0iFa8OomMkGwWQEXvv1HQY7qEyRg+dcgxvmvO/aXguYTMylYWeNmMiOrxnUG8RvU4IokjftWGvsrwrMGKaCfLSRLmF8MrPCQNKkqRGr6mNm9tqAw+f2eYFeZKGGtOWBEAFKySSIvv2UGqq6+EURiuL2LKhRzg2kRr4ozREZQkmpLt9PiJO9ntQxZDO858DXCt04jHlS7hX6Ps1DMkgzEPgNj6lzfY/0orYnG7xlY/YxvDrn1V1GggMdAQ6qk1AHxPSsKYg9VGGb8VjgqJtbFFUWAu/hG/UYpcSI9gz5RUkqVPtC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3558" name="AutoShape 6" descr="data:image/jpeg;base64,/9j/4AAQSkZJRgABAQAAAQABAAD/2wCEAAkGBhMSERUUEBQVFRUWGBsYGRgXGRccGhscHBoVHBsXHB4YGyceHCAjIBYZHzEhIycpLCwtHR4xNTAqNSYrLCkBCQoKDgwOGg8PGjYkHiQyNDAqNC40LiwyLCosKi8uLTItLCwsNDAsLCoyKSwsMjQtLDQsLCwsKiwvLCwsNCwsLP/AABEIAQ4AuwMBIgACEQEDEQH/xAAcAAACAwEBAQEAAAAAAAAAAAAEBQADBgIHAQj/xABIEAACAgAEBAMEBgYHBgYDAAABAgMRAAQSIQUTMUEiUWEGMnGBFCNCUpGhBzNicrHBQ1OCkqLC0RUWJGOy8DSDs7TS4URz4v/EABsBAAIDAQEBAAAAAAAAAAAAAAQFAgMGAQAH/8QAPBEAAQMDAgMFBwMBBgcAAAAAAQIDEQAEIRIxBUFRE2FxgZEiMqGxwdHwBhThFTNCUmKi8RYjJFNyssL/2gAMAwEAAhEDEQA/AHkECoqogAVQAAOwGwx3iYmNaBGBXxskqMmpiYmJj1cqYJ4ZxdsrJzFUujACRB1oEkOg7sLPh+0D5gAjYmK3Ww4kpVRNpdLtXQ63uK9H4dxSKddcLq49Oo9GB3U+hAOO89AXjdA2ksrKGHawRfyu8eYczTIGUASKoKtvsTJFGt6SCQDJq03Rqu+O4vanN9RLKQemp4brtsuU2+FnGWvFItVaVKr6hwt5ziLWtKPr3VdmMi8NJKuith90/unoR+fmBivEf2mzRFMzEeReMj8PouCOH50TK4khV2UMRuVNryD70KIaImH2bBHe8G2vGkOkIGT3Vn+IfpRTMu6ilPePqPtQ+Ji+HLxuf1OYAHXkzGX51Mn5XhnJ7HSFA+XnDgiws6FTXqUA0n0MeGZvEpMLBFIkcEddTqYWlY7iR8wKS4mC24PmFJV4WBHdSGU+oI/gQD6YHaIg0QQfIg3glDqFiUmlb1q8wrS4kg1xiYI/2dLV8t6/dP8ApilUJNAEny74mFA7Gqi2tO4NcOgPUX3+B7EeR9cMsv7R5lOkgYeUi6vzBDfiTgV8hIBZjcDzKnFF4qW227uJolm5ubU+wSn86U+i9tZh70Ubfusyn8CrD88POE+00U7aBaSUToegTXUqQSrV6Gx3AxhC46WL8u/4Yd+z/BJWmSRkKIh1Wwok0QAAd++5obfHC65tmUJJBg1p+FcUvn3QhadSTuYiPMYp9xz2bTMEOGKSAUGABBHXSyn3hdnqCLNEWbyGf4ZLA2mUDf3WW9LefXdSNtj57E716M0oAJJoDqT0HqcYr2l49HmNCQnWqNqMg90nSyhUP2veJLDbYCyboezdcCwkZFMeOWlsthTy8KGx6np30lxyYweoH4Y6xMP4r52CRtUxMTEx6vVMTExMer1TExMTHq9Q7frP7Mf/ALrK4A5P1aGlJ0SEalVhYgmINMCDRAO4we36z+zH/wC6y2OHirLwnzST/wBvPjFcZMXjY/zf/Jr6h+nV6eHK/wDE/wDtXzi3DkiMqAbqkrKxjyZBMaMwsfRgd688dSTMj2gRAjzIuhQmnTzaNpW5MSk2CD5VVEe1P66b/wDVmf8A0WxzPGuksdd/SJtOjTd83Mff8NadV3tWIcUX+1UjRzI+INEcIV+6bWXeWoDlscVZxli0lIw0+A0LKguJ3Y0GAJ8KCzdAbdTjqDi2YSEIjEIdVUSGLCSYMFY3oWlVmIBokBQC2wuQ5bMgTmVZofUaNWhuvJ76dVXgnKRkuo8hPXx+kuD+WjCp6/cClnOEgwepMTTllhoJSnG/LpFLpAWJY+IrYLCHmBSOoLurvY7+Pb0wUOIT6VRWvVWlgSaU0GeNmJZHVCWq2UgErpK0aBEv0cSEIWVLtgmtf+GVozGT4lJzBb3dy5IN4Z5OAa4yAAPpNADoBzXDAV2rWPhgla3bUtkrkKIB259IqgBm5CxoAI235eNKo9enmKAa8QUa7NWdIbXqvtqu73wdnuJ6gNDFnIp6JUsFrQSVojmmbLkkV4eZgXUUTLMOhYhv3dLAn5Gm+RxZBllRpLWjFu5+8qhuQo/dV3X4quB2eIuoDmszvp8jEesVY9ZMuKb0iIifMTPzrmEvE6stH3jtqX3Y5HF+LcEoAQbBBO2PTl4VCOkUY+CL/pjzKUOMurMaeprPkRDmfPbavyww43AGnk1ln8W2tmYD0CsdKj0AGGvBku3SFBasgkHyNK+NXtvw+FBGDEAfzWx4rmUgiYwtBG43pqFjypd7PbrvjN/71Zgj3gL/AGFv87wnjhVfdVR8AB/DHeNQzYpR7+aw19x518jsZQB0O/wrjMR8w3Mzym7+sZmA+Ck6B8gMd4mJg1KEpwkRSN15x0y4ok95mpiYmJiVVVMTDaPJZU5dppkfJhSAGRn0vdVoRwQbJqghs9CcJcuxK2Qbs9RRIs6SRZ0kiiVvYkjtgZm5DpIiCKa33DF2iUrKgQrbcH0NWYmKH4hEDRkS/LUL/C7x3zx+1/cf/wCOLi4gbmgE27qhKUE+RqzExUmaQmgwvyvf8Dvi3EgoHaq1IUkwoRQsjVL0J+rBAAsnlzQSMABuTpRjQ3NY+fTVeKKFCrOoZfDJC2otFJGAqo5fcuDuooWTVYvlgDVfY2CLBB8wRuDi9czIP6SQ/F2P898Jb3hf7l5Ls7GfOIrT8O44i1tuxUkz3eM0J7SSNJO4jjdlkXNRBwp5ZkMTqIw3QsWtdu4I64ozXFleMxoAWMs7CpIbbX9I0oE5nN1kyoukoKN3QF4tz0ZZRCHdVkbUyqxA8JDFgD7pJ0i1o+LvhXwPO5gwqZMxI+tV6s2w0iwSWJJu9/ywBf2KnXElXI48h/NP+E3zHYENgjrP+Y/xTl5kjnVwE0AIDTRqC0aZqJwGZlQsrMli7og4kEkpbXGAUUuQQdW7yzOyVHfMXQY9XL1FCENNTDCX2RyxiOYUSvYkWyGYXcUR3ANE+vfDvNZdZSDKNbL7rNuy/A9R8sRRwXtZcUR7QjPTwqF1+oWbdzstJJB+lfXzWVY6iWQgkkJNl6BPvFSzh47O5rlknci8SbOOwQ5dQqR1p07jSvviOv1snLDgCPUqgsSxbSBxLmmSvGzHetRBIpWOxYavs+eGD5BHVRLbtsdZJ16vNW6r3Irpgb+ihhQKlExtJJj1oy24wm6B7NMDnt9+6lacSi5cUdB9CurLG8TlwyOlIsblzs97qKAN1i5+PBkRVqSRSpYI0bmUoLUKiOZN3CudSilDA+WImZfS6SSyHQxRrdt6oq3XurK3zw04Xw6TMWpll5Y2Yl2J+A369/TY+WJngbQSlwkQCVDJ3NDo44VPFhKDq25cvOlP+1I3VY1pm1S1peJ9esTqoCI5ls81bBQVvdVjS5rhkGYlf6PmU5lm42IJv0AIYD5MPLDaPhSAFPrGFVbSObv11XfrjANTHSakTUwUkA2A7hW8jaqDfz74K4daBoqDaoJM9dzXuM3KQ2ntmwtO3QjHKnWa9nsxHuY9QHeM6vyoN+AOFysD0+Hz8j5H0xofYriMnMeFmLxhNa6iSyeIDRZ3Km7W9xpYdKAI9tuHxhBMKWUOi2NtYZgpVvvUCWHcafKwWaLtxDnZuZpK9wa3ftv3NqSMTB7vzvrL4mJiYa1kKmJiYmPV6n3GeL5bNIgk+kRlG1qUVCQdLr+2p2c9fywmRMtYAy8k2/vZqal23JMcdx0ALNqOmKsCzSW5Qi9SVpsDV9ZGXj3NAvGHUWRd13wqet0sNlQJ8K1lpxR68uUJKUg9YzAziadQ8dmc6MlGkKAD3EVTRAIYlgVjBFFV0O5BBIQEYvhmzgP68M33ebZ/AwEf4R8sZ+fPSLAUKNYDO/hmRpCbJLBkQqpJ1MQ1aVKhtxig5Uge4oZSdihZbFggiHJbEGx9W9g9GPXGNWq6WSrWECcCJnvJmt4kDAietbF+NLMjQZxFs0PGo0+IhQxAJFWaDqaBIB0GsZvK8SmaJ5UNRxrrKgxjw0WVRry7ljoAtmfdr6DHeZzGuBy4YiIkgurAvHpBdDrUMQVLxk0LoN1xTFlzFl8xDuxWIJ5k1DV/E4r/AKi8GCZhSVAHpuM+hrrlqhawCJkEiipuIgtUSgy6mRvDahleRfChYAswjZ/EwVFFm7APeZzGYhAMhDghqS4mvTHJJpKrlkO4jItWsEjrijL1E0sqAks78oMCpd5X1E0aIBIRBe4WPV0JwGkbKUdHppQ1PpTUQzxRLKW069TapZgNVABBVDBn75955RSqEI35yecZxHzoEWDLSAnRlX58aYQPLJIxy8YjAJWzoLDfdWkdXUMCN0jRtNUzgih2mUzNUk6uR9nmo35Pl2X8l+WKswnMYQR0sSCqq1AClmJH29IMYCnYtJbA6aKaOUNJy1Ug8wohYxlS/VVOiNGj1WAHjYaSR1G2KQb+7R+4SrSDsInHeZ591WpTa2y+wAz6U2ycKcx1kQQyPIlkAqDYRBqXUyi60q6EoTQOltsfYOJTNE0qmkVQxUcoUGRZAqhsu5alYC2cWb6DFRzizQapLblUbNamidI3YNW1mN6NfbQEVQqQ5do8vPDuzKiJt1JGXiX86xFfFH/2+TCkqCT0yRnzBrw4a0HioJnUJ9B/Fd8cg1ctxQLEowAoXzDEzDy21GvXF0fEpysjRtSRBm03GtKrTKF8WXkLNUJJJYbmgAMVy5skaTFqCuzKSuZU7ytILAjrvirLsyw5nUCLiP2WWz/xDMAGAJA5g3rBnFOIgMhTKwVCOfUj6UNwywU24sKTgnHhH3mrc88RYuQGdj4kHhUmNjHzHoHQpAQUoJZjpUHswhfNBffEKeVrEN+p0hHYf2pL8wMK8ll1jnldtwtzH4lplX+4iMR6zMcfWiZxzJd2JI207EBSygsraFUtoAUAsVZmO4GKVP3V09+3YMadzvk5gD6miC1b2aDcuYnn8KcNn82ie9zUOxIIk277BUk+asxHZT0wnlz0UahoaGwAUBW0qsU8loWGllIgKKxHhOoMoIrAmXzJjLOgKspplOmzSPIASiqJFdY5ACy6lcLuQSMWceyasZGHaGeUfEwyRyfJuZE3xVj3OJIuLm2d/bvH3tiMZG4IqJZYu0pfAkDz350+TP5nL05IKllBAeM2W8K3WXQ0WKrera73qsLeL8WGYzMTgmpkQwBiCEBUGS1UnSRZJY7mivQCyM7nw8n0dthJExB8iDX40dQ/dOFb5pHQ8wBZKKEjry3DtPv/AMsx5xQO2pPPFHB795yS77wyMcjPxBq7iVmlTfZ8j5bUwyE081mEhE2oXGtBhqUb5eRmbQyMxJG7UBtj6s/Mh1sBqDAE0LIZb30gAkEEWALFbYnDeIFJEhIpmRppK7Mzr4flqYD0UYq4cf8Ahm/ej/6Hwbwa+fuLxYUfZxp8Mj4xNKON2TTViSBn64rnExMTG5r5nT3h/srSmXOtoQAsY9QUADvK4PbqQpCjuWwNmvamKjDkolVPq/E0YCHmSJHrCGiwGrqaBJXcizj57V8Q58xi/ooW6dnkABsjoQl0L+1Z+yMIs9F0cKW2KuoNFkb3gD2YUGB8wMIzbuvtlxRzyFbv+o21jcC1ZSABhR7/AK99VScQlkiK630yoRoHLohl8SBEhSn0FytEnUoWzqxdKWVS6yxMGJYLFOhLs7FiqIcqz2zMaUkkXV7YFmXwlrV0Y2WPhQm7LWfDE5O7RyFaayrEEAVNmjuS5oiiTPDuPItzrYehJv1xmV6soeb1ZxAB+exrYpShQC2XdOMySPSNxRckzNHIuosX+rW9B8TKqEAoqhhzGYA1uBfTHeb4jYnkjOxQMp/8vwny8jivL5awHlOiIUNYBCgHwnlkgF3IJXUBoQEkMxqgMyAimImNDoEdNJEmkqujcSOGrawQCCpBF4FNkoMq9mNSgYGwAI+2avTdNl8AKkJSRPUwfwUznkDMV1BijSKkhUXanRIjr0PUBl6MrKRV+EGTiTGRAwOlE8O9kcqRC8RPcxpI7gn3oxG3W8X5xVJ8Nq7a5yCrXoaecxzaa1WisNS1Zikba0AwvOa1HwFA5FjTJBIS6h+XpRJGZyWJjI00ySNdVteGC0stpH/LV/pP2NU9oh1sOKP/ADE/6h9xT3LZipXBOnWreKr0hkRS9fa0GFCR5PfRTgDLZVY5dRkjkqYSIqSJJJJpCFQoQkksV3JAAFk0Bjh8u0a0wAVTQ8fhUj+rmsKa6DWySL08XvGszXeprB2IaeLS3731vj+eq/LFrNw7bshgoJjAI5j6VByzYffNwlYE7g4I+GfKr8sn1TICDzAkSkdD9XHEWB7qWDsD92jgjM8S1CaSM1rCup9DDEQd8cw5MWr5glI9lJor4XOlggYBzYJVpWCgKWCAklsASDSvLYoraEQhpIkKlY0jYFXcNsUJ2BsUReBV2i1NEqGVKBjuBHrEUQLlnttKVYSkie+PhM0zzMnL08yXQJJGjjDSMSxDyKL0ZQgXoJ67DFEud+qmssaia9RB3HPRqIVbFx30xX7W8P1LlZy7R8hzKVrYo8sjeJTRB0PfoCfkLxDwCSMsgLCRKaSFKJkzBBqR1JBWRWBUEEH5YIv+HpS37CBJgiAOtDcOv0urIUvaQZneKZTZoO8yrtrVkv8AaQujD5B4m/tjF+X4iGjQNpQl3bxMFHi0s4JahqRyylbutLAEGwqkiQEFWKPNJJIoal1gyOInTXQDlb8D6RKhAtSqkctOVZg3hfZWCvy2NdNUczI23qGA7MeuPNLds3y82JCt/LHoa5cW7HELbsHFQR/vvyI76YZzSNellcki9BDKCI5kRNQ2LFpdRUHwqjE1tj7mZxUgvYZeWMfF0Zh/hy7H8MCQMzkBbZgKFvzXA8gkTMR8DoXzIxbm8iqqdRp0DEgkEIssM8ZkkZfDqL8oMR4Y1CCzuTYvtLp8PrTAE+px5Cq222bG3Fs2rUTHoM+Z8KuzLguW+0iBk9WDm1Hqya1/tYqYoZKAsudYbtoJQyL/AGnihPwkk9cCRlpmqFl5loy1JE9FGMgZuU7BVtVFsRZIAvEE6n6vUqKTVF4xIiE7pyy3N1opKaQu7KK63hai3cQ2jQPagpPgTv5U2W4ypxYWfZwR3kcvOmWXlGpJPtOJCfQH6KYx/cKt8XOCuGf+GP70f/Q+FMqNE31ulWZnkKs8aUJEy3hUyMoIQxPGQCSCgvqMNeG7ZXsbZACCCDpTxURswBarFiwd9sO+GMdneSBiAB5TWa446lfDiSfalU+cVMTExMbWvlVPfbPhSxATxhgXkUSb/VgG7drFqTQUEEAsy33OEWNafbXKspEwkQEEMHicrXfUyhkquu9ViZj2Ky25DSxL5LIdI+Gu9I+FDCS3uiwNLgNbviPCU36w9bKT39/fI51jhlwG1pqVu7IWU/Mr1+eAc7nJg7CKQhlAokLu/vUSAGqtIO/2j5Y3OX4Nw7RI8aR5oxglvEMw+wJ0gMxAJrZRW+PJ8s/FJ2f6Hw9CAxJqRNA1+MaaZV00wqrFDrscQeuW3MaY+dW2XCH7bJdkdMx8/pT7MZh5IGl5t+BjRQdQD4W1sxsEUR52MB5ODNoJF+kzWhXSiyHSqlFNL7t76vD4e1FcffZngOcklmOcaDLJHvICzFFcEhTtKEN6G1b7FB1OGeVkDOzAghlFEXR0vKNQsAkEEEHuCMENlq5gEbUtum7nhoUoHB54nljrtNZfOOoDTb8xbbman1q26qdZ8eksOXbeKNqVtSnDBOK5llA+kTFjpqpCSeh7CjdX0II6AL9aRva3LBXUjUBMwXwKGOsVqXSdm5iLVHbVGmHXCcjoLFh4iF73pvUWUHqd6JY7sdz2A9+3Cl6SNq8q/LduHAo5zE+A+f51B4Lk5su7rvZVXuN9D17mkgUjVoXuOo97qW/C885aXxOCr10CNRSNt6AJ3Lb98c53KMzK0b6GVXAPUW2jZh3Hh9D5EYXwZ7lzDaRjKv1g0nUrIOtAUQQapb2UEA7nEnmEjEVXY3q3FklW4yM4PyAgUXxuM6SxcqraEchNb1rolbsX4z1B+WBeDcczDLGqBhcatfOcKAQfs6DpHh6X3HyLzfGo1AYaiVeM0VdekidSygL8ThBGyBEZlm8JKKU5gG7lEAdCFawQAQSN+tYCKj2mmMR3HnToNNKa1EwSdwSCcDeCJpzxnnyRlPqyZGVDTOT4ipO+n7tnp0wHm+I5mJSsUwjVF1rpMhHhYWgHM2BPgqh3odDjhsip97Lymz9sg79Ptyda2+GCYMiV9yAr8DEP4Pi5SVubj4UM2u1Y91YHP3ufrWazGWnIQT6n5uY16CrOSSjMqs5bYqSTp6bMSaF40fA+GZhA4Gak5YYqqEF1AXYleYxFagw6b0DteKZ82UkjZuYumUKIgqtrZlZCbWwpVZAd2AIvyw4fiLLu0TKgq2LR7WaulY7D8fTA7bJUTqG1GPXKEhOhQGrvGTPjXUmeljFSsWj7svhC+rIDVb+8OncAbiybLBiD4lYXTKSrC/IjcYvYDcEWOhH8RgXh/wCrCncraX+4xW/8OGlvpIKCMVmuKIUgpfSozPU/CqssjSxMJZZ3tnVgZXo6ZHUWFIHQDF/DJpFB+tmNO6jVI5oB2AG58qxzw8/rB5St+YVv82BuGipJh992cfEMUb+CfjgdhlsORpHoKOv7h5VrqCyNjueYo+FSl6GdLNkKzAEnqaurxbJKzbsSfUkn+OOMTDRLaEmQM1lV3Dq06VKJHeTUxMTExOqa5eMMCCAQdiDin/Z0XdFIu6IsX50dr9euCMTESlJ3FWJdWgQlRFfcrO8MqywhNSqy01gENWx077FQa/hjPZ6B5M7Iz6NDIpZEDKhZi5vQWYdQxu+rOasknQYVZoVmD6xJ+Ty//LAN2wiNcZrQcGv39X7fV7MHHxoPgfCEjmltVa6dbRfDbSbD4WBYrD8r4r9CPzH+mFmVNZgesbD+68Z/zHDXFtoB2eKE4wpX7ok8wPlH0pfm8uJZlG45S8wEdnYlVO+x8KyCj97BWTsopY2WAYnpuQOg7DCyCZ+bOwVrZtCbFlYIAvbZCH17kiwe9bN4o9KgeQA/AVixvKiaFuQUICD3fKT8TXWKcwvijPkx/NHx9zOaSNC8jBVXck/9/Ku+FXCfaiOd9BUxtfgD14x6VsG/Z6/HeuuOtpUEKME7Vy3s7lxpb7aCUI94gYE4zTl1BFEAg7EEWCPLCtpo0U5eY6FIKox2UpWwDHYMo2r0BHXZrgfO5cvor7MisfgL29euOuJMSneq7dYB0r2+RGxoXI5zmlVb3o/ExHR9mUOvmpsm+gNL1umWF/HcsrRFzqDR+NWRirDTuQCPMAg9vwxFyU+ymcldNMdCB723BArz+ztX4RBUgxE1atCHUhYUEjIgz44gd/0riHKMZGbWdLPqK71SUo71uUB6CwDgnixUQS6jS6GsntYIH5kYuy8ARQq9AK3Nnbbr8sc5zKiRaPUFWUjsykFT8iBj2ghBjeo9slbySowkEeMV0M4lAl0Fi/eX4+frgfhsoPMCkECVtwbHiCv2/fwry6yGKMBwoGmQUrarNn3jIb3Y7G+3lg7gsnM5krG5DIyM2wsRMyLsNht5YWWa3VOwpMDPP+K1PGWmUWpIUSZHKqctwyQmUc9hdrYDXZ0uJffoNpYJsAKUbXivIbfWaySszI43AFnQTRJrUdEh3qyTthtB+sk9dB/EEf5MZ/iU4QMU23kSWhdqZJCABYHMA1uLOyhr6riYQltwn6mq1uLuLZCesch08PwxWmxMK+GcX1IvMO9bnpv0N+Qv7XT4WLaYaIWFiRWTeZWyrSqpiYmJidU1MTExMer1TCniA/4lPWJ/yeP/AORw2wm43nUjljLkike6DGgWiq9INWVIHwwNdwGjP5mmvB5N2kDv+Rr6DU0J8y6/jG7f5BhpmZ9CM530gmvOh0+fTCPMZrTIpaOUcr617jcVHplUvuBtZPrthrnDqMaDozBj+6hDfmdA+eBrR1KkEJP4aYcZt1C4QpYgEfIkn4VblINEaqdyBufM/aPzNnFHGeIciFnABbYKD0JJAF15bn5HBbvVUCxYhVAq2ZiAALIG5PcgYS8c9m+JZhwBlHVF925INz3ZiJdvIDtv57TvLnsGiE+9GK5wHhf9RvEF4w1MrJwIGSPE7Y61lOI8SklOqd7C7gVSL6gefqST64odARRAIx6twD9FMKANnTz3+4CwiHpQIMn9rY/dwzz36M+HybiHlH/ks0Y/ug6P8OMiu2ed9tavar7kzxzh9j/01szDQ6CJ8jvPfmvJMpxzMRCklLL92Qa/wJIf/Fg8e2kwG8cTV5F1v8bwx43+jqGJJNGceVlkVGjXSGjEhZV92yzg0xUkWqt4RYOMtNkJIaEsZQXQavA3wPYn7rUfjgjtr1hAIXI9Y9aWpsf03xS4LarcIURIOUSe7SYmvQGqaHbYSR7emtdv44nEZCsTEEg11HUWQLF998LPZzig+ipqDVFpikevChvQmok7agF8+ourGG+ZUPGwFEMpHmDYP441aVpeblByR6Yr4g/bOWdz2TyYCVc+cGD8qX8UQc4QxJKWDi3eaUJsquye8zElX+7XX7uJCGcEiMGq/wDyJutBq9z1HzxVwKBHSQMLHMVtybvkwkG7sHfqDggSNC6wxoGDamS2IAogsreEmrbY7nf0vANpbdm0CpRM7mZzTi/vit9SGkAadhAGNyfT70Bw5BWtEWNHClUU3W3vHYbmx2+yMF+zooTjyzD/AJiNv82B+F/qY/RQPwFfywRwD3swP+df4wwHHbX+0FX8XzanxFGGdVlfUwX6tOpAHvTeeM7Nkll1MkjIObMbUhlLcwnXvajwgAkUQNza2Q4zOQDZhCWPiBcbISGjMYWmZSQPrDt0vfFXDsrFCmZNE/WuzGyWJAUjpve+1b2dsdIUp5QUIGapQ4luybW2SVY5eIrN5a4TSWgYsy3Ht71abQgHYFgdrGoAGlxpOEzSksmpPBQIKHwsb8IqTsNj9kMCF6Gl8vCERUE8c0J20uFyzaXA1BvqlZwQVJsj4nfBWUlV4U0B0kXwBwsoQkPpPj06WDNZGok2fO8RYdb95KxHjv3eNTvmXVApU2Qecp2HXw60SnGaJWRow61aU2osSQFUa7a6sEDcEYNjM1DUIwfQsR/AYqaICaNdzSs1nr9ldz3vX+WDsMUBRmTWdfU2kJ0DcT9P5qYmJiYvoCpgDiHDY5GUut3SNuwDL4iFYKRYDURfQ4PwNxB9Kah1BUgDqxDA6R6miB8cVPJCkEGjLFxTdwhSTGfnXJ4HBv8AVISRRJUFq+Js98A8RimRdbOesaXElyaS4UkBjptmZSRR6Vg48agHWQD0IYH8CLwJxHiaywuIOYz1alYpSNSkMp3TSd1HfCgylJCMHurZwla0qdyJ50skz0z5eNzIwdzHVIgCSa10mtBbwuAdN2SAO+NpN7ZpHloY8tzSvKWsxJFISUVQDIsZGuRj5sAgJ3Y+6cpwHKc6RopgzKsU04j1JE89ymgfEeWAr2VJFWt7A4XcNybJlQX5qw5iTQpZlLRR6iyxkuQqARyhg2yatV1qFiKXrVCzGPp300baDLJNukZOI23icdK22X49mXMa5fNTTF2jLK+WhSWOGQ/+JNgK6DbdV7iyMcDjU9acxz5ZdegxJNFGllqRQ0Eas7EFSQTpF0TsQMu7LOys0f0sKWa53EYNqgjR+SlNpjCalAC6gPIjAuZQKOTInKTWWgWBXkUu7/q6ULIpj1uyldzQrdaNYCAsoUqcfGjFIulMh5tEJnJP+ETkDvjHjTnM8TgfPiONUyqomg87QIhLG0oAjWJ/rGYTsA21gPVm8F8VBCSLNQEbgS6QrgoulzpEgCsCpXwuOhI69RuF8BKSwPmIsxlDYWOZlFI5DlXYhiBbFYQsoGoMR1OwHEs5mIs9PHSO5clytKr7ym1EjdQGjSgWoLudhc0nQSmZFDOJLiUuFMKnn0FbnhHC8rlomRSyvJIsmjSrGKZoTQRPGqMVjJCMzAEgDYqMIOHoo1CNtUepTGQ5caWjjatRUEmyxIrYkjtjORnNL4SdEJnRwiMiqL5UbEiNFJJXUK1aaPS98a1BVAdtgP5YPsGzqKtorP8A6iuh2aWtycz0ik/s37r/APl/jyYh/LDbkgurHqt186v+Axn+EcRRGkHiYkK1KCdgXjsnoBaAWSMNJeJMoswyAftGEelby9fTBjTqA2AT+TSW9tLhdypSEnP1FAcN/VJ8P5nF/BNpMwP20b8Yox/kOB+Fyao7ojxSbHqPrJNsTK8SSPMujaizpGQFF3XNB2G5+QOA2FpS4CTinvEWluWykpEnGPMUyn/8RD+7KP8A0j/LCrOZlo+Zo039IMhDAkEKkLAeFgd3MY+J8sMDxCNpogGo+PZgyncKAKcA4S52NjJO6MfCeaNhtygiqKIIOp0Y/BBib5ClkDM/bNUWCCi3QV405z11GPiaK4rGFbXmtZ1MrBlaUpGQxLqAp8IEY97SLAa6ve6LMrHrhHNpljMSvzGtmkkaxYOgWoPiI2BOL8/k25EhmYOwjcCl0gAgg0LO523v4VvdPFNs1FXnH/1y/wCuIPWbegIAgAiOu9QteJOqcKlK1EhU5Ok46U5KC771V+nXH3ExMOayBM0I3EQriNw2ogsNKlgQCBqFWepArt8KJs+nx3WtQfIkA/g1HC3jkQZgLK7INQNMNU8Q2PY1qHzOAZOJuCY3DncqpDuA9Fl+0zb+EsVCmhvuMCKeKCQabt2SXkBSd+f4a0skgAvr5V39BgN8tcsTOw1AsQl7VpIoDuRYJb+A2wDwGEBy1UWta8O2nQdPhABP1jC6s6fSgB7T5JHzAZ3pI0Bkv7I1Eoqkbgubut6ArqMQdePZ64nO1W2tkDcFgKjBzE8tvpNN81x2gTGVCL70rnwCvu7jVvtdgep6YxvtD7QJNG0a82Sx+sZ2jUeoUdR6aQD598KuJcaE8lHZU91K8KbbDy1UPluBsMaDhfsoqxGfO2qKC3L3uv2633+4Pn5YCK1vk5x8vGtAm3t+HpB05O3Mk935FIv0cezEkxzGbD6Y8tG5YK1PIXR1EQ7hWshm7Amt9x+heG+zeUiqKYQy5iQFnaRULyEABiARsg2AVRSihWEH6NOHwzc3McsHS3KiJAAVAEYxhPskMASTd2CDW2N1nuGRTrpmjWRbumANHzF9D6jfC5QAOM1pmyopBWnSeY6ePfWIyv6NJAX1ZmhzHZKXUWDOzXKXNk01UpG4uzekffZ32FMHJzWdzLXEvMKMERUkZSGtwd1UOygE+Vk0BhvxP2enQgZOaYKUdSrZh9nOjlsDIshoU9geY2NYns/7MsJGfOSJmJF0BRcjiJlW2Yc120s2pT4QvbzxDQkGYopVy6pOgqMVemafMyPG0QfJSxsocqwJNAN1PijYMaal3U1qBDYz3txlniymTbMS+OLQrgglXZkWN5NdeHTbG2oEFtrqvQ8A8bSVoJFgWN5GQhVlJCEnamoHb0rEwYM0MpOoRXjvE30xM1WVpq6e6ymrPTpjrONLIjcyuhqJCdJ60GbYtflsPQ9cCZsAZNgLAWIjxdRpWqNd9t6wxjmVrKkEWen8MGhZiAd6RrYQohakyRt3Un4TkwZeS2w0GigdfdkdhQZaUgSAafFQPXy0eeyTFFETaWjNof7DJ3vfS5onuBhbI4EyMzMoVHbw9TTQjSfMHUNvQeWHmWzAdFdfdYWPhiCG0lJSrM1N51QUFpxHpNZ6LIvCFSLmMl0dcJZluySTHJocX2FGvOsd5ThDvNzG1hfBZkWNWPLfWojVGbQpNWWJYjbvs5zueEQBYE2a2r+ZF+gFk9gcE4ilgAwVExy/BXlXSokJAnn86XcbiHLLOToQEstWGG1itQUnavFYottdEKeH5N4UGgiyiB0kJZSVFUG95dy33hudsH+0cwMZi1EO+kCrAOptOhiOzAN03oH0tVxKSQqdJYg8xQYQ1605Z3L0dIVmJC+LwkdQQJKeShzBzXkW6nmYUJT9KfZTiayHQwKvVlGrcdyp6OvqPmB0ws45m0jzEZkagAh73XMN7Dc9umLsplYCyxh5s04+sUe4F6eIuxDbagPfY71Rx94hLKsy5dkihimBW46ZnBV9aamUCx4b8PRtj1olV6lRDJI10ob4T2ClXCQezAM+YzH+1MHzRFFopFUsF1MFFFiFFqW1gWQLrvgjCrN5aUusUbMwkQ2ZXdgDG8TIwG41Cm2Gmx1O2GOWntfrCqsCykdrVipq+xq/9cE2zz0qS/EjaNopPxC0t+zbds50nfVvM93WKS5vMtM//DpqA5Z5jbIdEjNQ+0/iUC1Fdd8Kc3EgQP4ma1DBrvTeggAR6lFN1VVJobsaONHn4mDoVZwJHCMo01XjYm61AncGiOox3xPhaSx6SBsrhdhsSukEeRG1VjqmiqetWNXSGdA/unpvjr/GOdI8isqBnStKnUwe9I069QDAkg6SV0jmBe7WKGf9os+7Ny2oG+bIASfE3uISQL0IF/w+WNpxJlOXjVQAsjRKAOgUlWI+GlSMZH2c4f8ATM08km8Ycu19DZIjT4Uov0Fd8DuoOpLaabWbyezcunBEY74H3NRPZlo8o+Yawx0sI+g06hTMeqtuGsdAO56U5vi2YkQxzTM1gWFVANq3JqzuO538sbb6PzYuWxsHWkim62vyor2IraiNsYji3DJINTVIUfTocgEAEAAMV2BBbqQLwvv2HGxrZwD70c/HurUfpa9srh1TXEACsGWyqMDoJ/vEjG/UV6d+hHOry8xE1iTWspXtpZFSwQd/FG1/2cen4/NPsb7RnKcQiaMSBNVSsLIeMe+CLttJN7bgjbH6D4F7QQZuMyZdiyqxQkq6nUtWKcA9x2wGwZQBTjiYQm6XpVM5/MCuOOZJ5Hy4QbLI5Y/dBy+YQH+9IuJwXg7QkksDqjiDAX+sjUozgnswCD+z64bYl4upfUwp9p5UGXfXOcvYOmQOEYMASKJsHp7tG/I4aFsede13tQmciky0cbrUukyty9P1Unvx0zEklKBIFCzvsDFS0oEqNVOupaTqWYrE5Xh8vKCs1eHa2LBfIaQiXp22ZmBrcHDKKI2WdtTNV0oUbCgAB079ST69KGGdaPadar+kUEofU1ZT4NsPvHBACS8v3HUyJ5Mpt1B8wdicENBtXtpyaWF9S04OO7+K6mywYgnUCLoqWU0asbHoaGx8hj4In7TS/wB4H+Kk4dJ7PwEKREq+dAoTt5KRp33/ACwoeEJLIq6tI0kBi1i1F+9uBt0/1wUUlNDIdC8CqZcozCmmmNUR4lFEEEHwqNVV0bUPTHySN9UdzzENJGpplGzsF+yg7sD8sE4qzMOoUG0m1IIANFWDDY7HdRtipYJSQN6IQoBQKtqbD2cjJVmkmfSQw1OCNmDAbLdWo2vthhn8hHMhjmXUp6g3+RG46kfM+eMxkXnhQJHLGFF/0JJ3N9TLi45rMnrmCP3Y4h/1Kx/PGeXw+7WqSrbYk0+TfWqEwBHgKdcOihDMYjqYUrMSWahdLZ7WD02sHuNg/ayTTEraASjcxWZlVVKKx3LH7YLJtfvem6uPLsL+tl3JJptFk9SeUFBPrj6Mog30gnuTuT8SbJ/HBDfDXQ6HSvI8SfpQ7l+0psthGDjoIonNzSchZVUCRKl0kmtgdS2Aeqlh0PXGX40sjzuxy0EhNHXoJvwjvrF10v0xrODn6lAd9Np8dDFN/iFB+eFMOciiHLkaihK7negSFPzUA401yJCVdaxnCV6VOMxlJ+E1oSoPXtuP+/nj7iYmGtZCk+dy7NlSEFvE2pQO5iksL81WvnhZ7C8NaPKLIuzuSSGvcDwqD5Eabv8AaOx7P4pwkkikEkkOAqsxoqASQoJ95GwTlyukFK0ncV033wGlCFLmcgRTly4ebtyjT7KjIPI4yPlQKcPSUiVwCxrp0oG9P7V11I+FVjNe3k+YmcZWEaEKh5HJoNvso7kAizXevLfXZCMrGoPYV+ZwPxfhImCkHRIl6Wqxv1Vh3U0PXYEdMRfaWpghv3j8a5bXaGrvUv3ROnmE9PT+awI4QYY1BdmAOov3RtzrH7O+933va6e+zXGs2gzKZeYxMwR9A06XaqMilgSmoKikjptd7HFeWl1LuKYEqy/dYGmX5H8dj3wBFlHjjWZCQmtypAH1Y1sF+KED5XR2qsXqUgk8/wA/P5rdM3BfToWYXslXXuPcYxXrvEv0mIYLyiM2ZOn6mSN107gsJG2UCrAYMbNEBsDcc9vXkEH0HmRuG1yiWIhdIVhyWvZizMDcbGtN30ByPC+JiVaI0uvvL/mHof8A6ODcdVeL2igX+JPtqLakwa74lmpMzMZ5yA+nQoiLoFS2JWwwZtRbe9jQ22wuzGfWAgOoSKqVh0BUE6CK8OwOmruq2NWRms4kYuRgo6Cz1PkB1J9BgN4fpJHMSoQQQrijIR0LKdwo60dyetAUR9RWZXt+bUvLinTreMj82qzhnEhLfjjLDfQjhio/aIPXzrbtv1wqzee5eaYRNGu8JZTqBZtWostCtWkqL67fPGiVQOgA+GM5mcuJc9pUsGBhJGkFW0nWx1awVpAPst26WME2OXsVdZlJdUQMR9q1MvEsysiRqsdUPERK3er2oEjTZthsbF9uZOFyM7O0tFqvTH5CttTtjzj9KPEHXOqoY6VjQ6b8N2x3Xoe2FHtk3Kz8ix7LGVA8KD7KtuFUKdye2HinyFaTmm7VnqQFpMeU16VAzk6RKsjh9DiNCQpsAgbdQCHIYjbVRNVhmeGuP6UfNP8A+8eRcScR8UkVSdC5gpXh3VX0gVWk7Dyx3G1ZvOreypmK2Q+4Tp6rQ6D3QPSsVC4jcVeqznZXwr1AxurlXdeqgFV6ByQpYFwQSVK0urpZq9plJtcaMftKrfiAf54Wfo8zmvJxiVlaQF1S6L6Afds77UdvIDtgzK5lUgiLsACiAHzJUUPywQk85oJQg6eY+NG4+YqWfV7iu3wUgfi9L+eLMrE0hYHwaTRsWbrsfdPyLDEqgcb1fwg+Fx5SN/ip/wDPirO+zsMrl3HiNX8gB/LFfAco8bTCSQuQyg+V8tDYHbZgO3QfAN8NmkhbQ1CsXeuKYu1ltXp35qY+M1Cz0HXH3FGZ8VR/e6+i34ifj7o+PoasecDSCtXKhLS3XcvJaQMk11AhWMsFt2Bci6s1stnpQpflirh5NMGGkh2JFg1rqSrGxrmVt5YKzObCabDHW4QUL3N7nyGxs4rj95/3h/0IP5YzXCVqVclR5g19C/UzKG+HpSkYSRHoasxMTExqq+aVmvaHhbc5WhNGa1f00j9cPUClPmeXhhFl1VAijwgBQPQCq9dsfNWqWRvukRj4KAT+LMfwHli3GB4m4ldwrSIAPxrUNqX2SEKOw/29BistxLhzZZg8ZIjB2b+rv7LX1jPTfpsD2OC8p7YQlCZDoYDpTU37hIF35Hf49cffbD9VGOxlUMPMaZKv5gH5DGWSOvd3XUQVNUPUfxr1wIIIzX0LhHB08atA4+rKTpBG8CN+oz4imfGsgmfPN54y0eVjZpGlHiBY/VhEVtTliKsbDbvth77K8X+k5ZHJtwNL/vDr+Ox+eM7kULZiIIF1WWtiK07BxXViVY7DyvthuvB2ykryZVdUcvvRfdf7Lr5LZojsDfba0qC2wnY8qXfqGwYsnf2Tap0iQT38jR3HM7pQojMrEAll/o1JA5jV29O+/YEig5xcvPGviYsQXLMSx1XEtdtrs9BQ9cMYuHqI2RvFrB1nuxIon022A7Ch2xnZYpPpMayWTHyBqC6g45xpmbUOWa/ZazdYM4etAJTzpNZlsgoG/wA6zf6T4XGe8ZU6kUrQIpbcAHc2RR3/ACwB7YHXxPMD/nlPwIX+WN/7W+yX0rNwvqFKoV0NixcjCmUHc+LtW3XfCLNexM7cS1qnhtZ2YsDvq33bYksCa8jg1xJLhgTTxh1AaSFGKz+di1cXdT1OcI/GcjHyGQDOZpm8Sjnll++LPhvqAdiSNwAa88P877JTx8QWd6CPKZdVg0y/WHUFGwsE+VA7isGZX9HuYWaeUvEpJfQSbHiptRBQjTRZSpqxq7HesNrPLlVxfbGSqm/AJpDwuEgqqhwyhFKsCZiNIOo1Rc0a8gbF33DX0eAk7Aw2brw6kUn0tSfxx1kuCcoJC5UgjcR8wABtQJjEkrADrZVQQDe1jFktDLrXQLGfkpQ/yxcygJmBHXx60E85qiTPTljkKvzPF1QCLK1qEYKAqxBZpDGiWaCkvdljt5G9mWVzE5RdWXk11vvEq35jVJdHr3q8AZvLRvU0TAIo0Mut4kPLZihtaooxJG1biq2OAI89OkTF2eYhL1GSdFL2QFALAsD4RsKLE7gUMXoKgs6tuXT70ItCFIGiJ5zM/ansGTmRpGdYow76raQ9AiL0CV9j73fCfiHC53kLR51gpqgivp6DpVj53i/hrxoNKsrzBETxaeYXAbUWFahV2T5DDuKIKoUHYAAfIVhohsqSATiss/eIYcKwgSevPyMxX3FDlwsrILboo+Cj+ZbbFkr1Q6FjQ/Am/wAAcd5eVCCEIIUlTRumHUH133wu4zcAJDQ33NN/0nYqLiro7DA8efp9amQZzGpk2et+g/htfTHxvePwH8Wx1ls2kgJRg1bGsUuxE1dmS/mrUfykX8MLOFkC5T5/KtF+o0lXDlxyj5ircTFOacgAA0WZVB221EAkXtYFnfHGQdvGjnUY306iACQVRxdULAetgLq6F41fbp7XsucTXzIWThtjdf3QdPfNLsm28o7iaS/mdQ/wsuCcJ87xZYs+yEaVkVFLH+srwkehUhb8wuGWYhLadLslMGNV4gOqm+xxhL9ot3CgetP9J0pUrEgH4Vzn8gkyaHurB2NEEGwQcZ3NeyzoxMNMhbZSx1CwLJLbHcX57+lHVYmBAogRTHh/Frrh6tTC47tx6eXjWNzfBDlwC5Lq2kGTe1bsDvsL91hVGgd6Ja8I9oQ0gglIMleFh9qhdMOgat/I+nTDx0BBDAEEUQehHcHGMQ5XKSyOrtLKrMqxkEaSdjbHrXu6viACcWJ9uZ/PtRhvf37JQ+nU4NlDfzrVcR4ikCF5D6ADdmPZVHcnCbgWZM7T84C2MbaQTSimCgEdwUvUN7+WEgzTzMZZTbdF8lHko7fHqe+D+AS1mgB9uNgfXSQVr1Ft8icFWRCHgmuMWoZSZ96tKMnVaZJQR0+sc/Lxlsd8t7B50tjYbpVHrsE0ntuQSK2re7LxMaCu1TJEX2Z2eje+jY9j4VFH1x0+WJFM0jA9QzuQfQgmiPTFZ4KkxcnSG1KbKKWrQVq9iNyCO1ruCLGDsx7PwMtBAh+8gAYfA9ttvnjwBNRUpKYE0FJy0Hi0qO2ogDboBe2IhSRKWmQgrt08iP5YPl4JEVKogjuvFGFVhRB2IHphZlHA5u+yyyeJr89RJJ32siz5XjxBG9dSoKGKkqxReNgBvsaLNZs7dW8zt6nFnDmWeSxeiPcAgjU4JGqiASEII/e8tItTxLPWLUqWcFNJAPLQuo1HelkcqRRFqv3SDq0HGMghiVQoAV4wvoDIikA9dwSMTtJcJWBgfGg+KudilLJMKXueg++atTLhpBKK2LC+9Uq7elreDMQCumw8sTDpKYFYdxwrI7sDwqnMpZjFf0gPw0hm/wAtfPFXEoBHl5REtWGJrzY+I/gScNOIcMhideSgVt9W7HwnfuTXu44Bxiby7F0sLAgRX1/hHDjw9gslUmSaQey0ZqRuxofhd/heLMrw+SOEGU28bjSdRJ0koGUnuG8Ro/s9wKaz5lIgNRCgkKPiboCvnivOsCGRga06iRY2B3Fje6HbfA7ayhQUOVMH2g60ps8wR61wPHLp7R03xZg4HyABPxI8jirJyDXPZoiSzfkY49J+BC/kfLHMEJ1a8sV5bymyWZ9UajQNLMSdypYb/a8sX572bXNrOgOmQwhUIYrvqcgtV2tgAgg7M3nhkniUXJfUMRHhWfc4EFcPTaJVBBknqedYr204tBO3JGg6DTSWNVj7CG7oHqel9O5xf7M+0euoZmHMA8L3tIB/nHcd+uHHAuCSzzORJHFIFrlsrkFA7KJU0uFO66T3U7GrBPHF/ZKQy8nmxyGZkDnTIBCdLlGW5DT0jNQ7CyRa2Hd8QtLl0tqX7fgcecRVaOFaWAyE4GxnnVPEuEPLLG6zMirVqL7G7FECz0Ng/wAsGZ/iUUI1TOqDtfU/AdT8sVe3XszmMtAsuWnzEiKalHg1BK2e40ViAfePXe+xx5vd+K7J+0TZPzO5wEEagCTiqF8LcSQl5WB0+9a7O+0byCobjQjZttZ9R1C/mfhjN/7Oe92U/tG7PqR3PzxZwrMAoEPvIKI9BsCPQisG4rUpSCRRKG0s+ykVXl4dCgDf1PfDP2YQSTM/9WCtd9RNE15ADr+16YAxv/YP2ey02V1ywo7iV92FkbJ0+7tR2rriy3dS2vtFCYohpkvEpBofL5VpZQoYhQupun3kHkd61V288MG4E+rwyeGupAJu+lAAVXe/lhL7KZNnz00YlkXl8wpZ1CkmeMBrNsNLirP8sbN+Ez2CJUNX4dDKGvpZ1sdvTF13cPJdPZqgR9KY21s0WhqTJ/mkGSyLxyyBzdgUaHS3323F10s9MHY+Z/2Unl2aWMg+jA/b26EMAHobAjSpuxeE3tlJmMmkdSp4xJemM7aFBG7s19dyRhnaXqShKVmVUru7BZWVIEJpnnZikbMtWBtqIUfCzQ/Ei/MdcIF4ZLmFkV10I7lmck2QSrDl9CSNlDmh4QQDjd/7r5Y0XjEjDo0hLMPgSfD/AGaGO/8AdvLf1Kfn/riH9Va1ZSSK6rhFxohtYB6wT6V5l7QZRY5tgdxESSSWY8xrYk7k0BucbDMZfUKN9Qen3WVv8uM7+kDhyx5mOOGIU8akKKpysjllJax7o6bXfXajuclwrJTRrLFDEUcalOkdD5+RHQjsQRgocUQynUEYV8KWv8AdudKS77SOcTO2d6V6T5HE0nyOHf8Au5lf6iL+6MT/AHcyv9RF/dGO/wDEKP8AAfWhP+DXP+8PT+ay/H0kliegSxYEhftAVY36iu3kKxz7PZV0jIkBXxWoNbCh5Hbe9sNBgSbicQbRzFDWNvLcGiaoWPPzwhFb+uuUsyDULAbUPiCa6f8AfXBDSAEeZO3xon+WM3neNNl3aNKpTZLA7kgNS0Rtv6mycKs57TyvMChSOl2UjU29WW3oUbAAB+JxwkDeupBOwrcQQqihVACgUAOwx81BZI5L0lXAv9liA4Ppp3+Kg9sYv/ePMUQXVgQQQUA67bFCpHxvBGa9ro+T9cjqy1pCtYc+6F1EWt3vqHS9ydscSpKzANdUgpGRWozkZCMsW2ajzcq5U+sgWZg3nFplOv0UV4tOL+DZgOYImsTxvJJmFcjWJBGVLGtirGdSpG2nTVaaHn3BXzOeznNjA58aarM7x7cuKIldKbG1ttt9Sjth3LwLjCzCeERiUAx6pJ2luM6ToOpd6Yagdq32wJ/TkhzWVjr3yZx4Znxk0IFK1e6Yr03GO9rvYjKHL5iaPLDnCN2XlF1JfSaOlCATe/TfHWS47mcmpbjU+WAfaNYUkLWOp2G4A60DW246FL7UfpSsPFklsFSvOLFaJBGqMAXtdhjW46d8XoQtKsbfCjA2XhATNeWTzIR7wutj3B877Yb5djKobUyr2CkX62fj5YERiaHVj2G/xP8A9nBWViZSSVO/7XTz26fhi9w4xvTXhnBWUOhTo1jwMA98T6Vb9HYe7I3wemH8Afzx65+juIDIRtVFy7N8dRX+CDrvjyrDf2U9qUyeYqWZYopFJYMHZbDJ4gqA0xGoajt53QwMmV450x4xwm2YR+4ZSExv3zWm9j4q4nmvQTfnmQf5Y3uPMvZbjsUufzX0bMQh5NQjL2Q1zFtl1KWJABFHGj9u/pWiI5bnEWwcQhr6DSx0HVQoihfvb9MXXKSXPIfKsjbYR5n51qsYT9Kkdpl/Uyj8Yxj77E8ZzKuYszDnaYgI0kTlVoHUWdzqAO3Xy9cdfpNkX/hQxAt3Js9tKi/hiNukpdH5yrtwQWzFbkjHzFM8ZcoySFVDajp0kON/CSQdt7ta6YuwMaIFYH9IWXD5vKqzFQwVdS1a/XxAsL7jVgj2a4i2XmaGagrSaGA6JNsNQ8kltT8WU/bY4G/SDnEGay1MCY7LgWSv1kDLqrpYVsGe1UETqM5CVkjIEc2ncFN9Lmt7QtR76XN+6MM21JU2lpWxHoZxS1xC0rU4kZB9RGa2eJjNeyPtMkqiGSTVKtgFgQZFG4bfq1bHoSQTW+NLhapOkkUxSZE15svtRrUhV0P8bFb2QaHp1HfC2WAMSzWSdybO9VufkBjSex/sqhSPMJmMzplRS8TcnQwo2jAReJbJ8r9Md+0HsRlI42lRHBDKdPMlKbsorQWK14htVbYmtJKo1R4VNLgA92vL5+KPNmGeQl9L6Q+mlKjZSCBp9du5JHXDB51DBSaY9Pz/ANDjVN036eXp5YR8f4P9Cy0GYdg8ctAADxprUuq77MAtC7B9D1xa6ntIIqLa9GDQuBxk7DhjYbz/AO/+6GLo5AQCOhwj4r7TmN9EajUpFlxY+Fdwem+B2W1qVpTV7q0JTqVWl4DxfL5aNZYswkUrRrqIcMegJBVr+12rt6Y3XB/aODiixiKaeKWNQ8ixh0FnSGGplpgG2G/n1wP+jPj0udid54suuggKYl0knxXYOw90dD8sT2s4vN9IaJXZI0VDSMV1FgSSxFH0Auvj2JeUATIyPzpQbSSuIrr269g5c5Mk0UiAqnL0yagK1M2oFQeuqqrsN8Y3iP6Pc1l2UtHz1K/0IZ9JsXYIB7iiB59MNBxSWAGSN3BUFq1Eg0LpgTRBqv4Ud8eoRSBheKEvEp7tqPQ85bKABxvHKvGMj7I5p3PLysik0Czryl89y9X8gTg5v0e8RvZMvXrKf5Jj1U5FDIJa8YUqDbdCbIq9J37kXixUNVqs+ZA/lWO6x0nxolfFro4SrSP8oA+9eW5b9F2df9bPBCP+WrSN/i0jBC/oKgbeXNTux6kKg/jePTK2wDwfJzxhhmJxMSbU6FShvt4et/liSXlD3TFL33nLj+2UVeJ+lYDJ+xvCshOGPPnljYHcgqrCiLoItjY1ZruMbHL+2eXY+IvGPN1AHxJUmh6msYL254xDk88YtLkOolsUaZ2ckbkbbX88Y/jXtjzFaKFSL2ZnobdCAAT1Bq7x3Q+8sSMde6qwWW0TOa/QayScwgovLoU+rxE9wV07D1s48849mRDmphMsts1h+XIQyndQpUHZQdNdiD54dewHtTPm1qaKGNQgKctn6ChpIcHt31Y176q8FX63X5Y5/ZKINQB1CRWH9ieMWZI445l1C49UEqw2AxLFqAUE0O118MW8J4lxEZgfSopeVZDnTBoXY0wKsCRYHntdjDni3tOMtXPQmyBaG+pUDZq+954v4rwMysGE0iFa8OomMkGwWQEXvv1HQY7qEyRg+dcgxvmvO/aXguYTMylYWeNmMiOrxnUG8RvU4IokjftWGvsrwrMGKaCfLSRLmF8MrPCQNKkqRGr6mNm9tqAw+f2eYFeZKGGtOWBEAFKySSIvv2UGqq6+EURiuL2LKhRzg2kRr4ozREZQkmpLt9PiJO9ntQxZDO858DXCt04jHlS7hX6Ps1DMkgzEPgNj6lzfY/0orYnG7xlY/YxvDrn1V1GggMdAQ6qk1AHxPSsKYg9VGGb8VjgqJtbFFUWAu/hG/UYpcSI9gz5RUkqVPtCv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7170" name="Picture 2" descr="https://encrypted-tbn3.gstatic.com/images?q=tbn:ANd9GcQ2kykFvMTaSkN_cXA-oNLKQFla2b20DHZB3hXCzkXUfgrj-tVK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2066" y="1571612"/>
            <a:ext cx="371477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"/>
            <a:ext cx="9144000" cy="73866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400" dirty="0" smtClean="0">
                <a:solidFill>
                  <a:srgbClr val="002060"/>
                </a:solidFill>
              </a:rPr>
              <a:t>Никогда </a:t>
            </a:r>
            <a:r>
              <a:rPr lang="ru-RU" sz="2400" dirty="0" smtClean="0">
                <a:solidFill>
                  <a:srgbClr val="002060"/>
                </a:solidFill>
              </a:rPr>
              <a:t>не берись за электроприборы мокрыми руками! Вода очень хорошо проводит электрический ток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Не вынимай вилку из розетки, дергая за шнур – он может оборваться и оголить провода, по которым проходит электрический </a:t>
            </a:r>
            <a:r>
              <a:rPr lang="ru-RU" sz="2400" dirty="0" smtClean="0">
                <a:solidFill>
                  <a:srgbClr val="002060"/>
                </a:solidFill>
              </a:rPr>
              <a:t>ток.</a:t>
            </a:r>
            <a:r>
              <a:rPr lang="en-US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 smtClean="0">
                <a:solidFill>
                  <a:srgbClr val="002060"/>
                </a:solidFill>
              </a:rPr>
              <a:t>Не </a:t>
            </a:r>
            <a:r>
              <a:rPr lang="ru-RU" sz="2400" dirty="0" smtClean="0">
                <a:solidFill>
                  <a:srgbClr val="002060"/>
                </a:solidFill>
              </a:rPr>
              <a:t>прикасайся к оголенным </a:t>
            </a:r>
            <a:r>
              <a:rPr lang="ru-RU" sz="2400" dirty="0" smtClean="0">
                <a:solidFill>
                  <a:srgbClr val="002060"/>
                </a:solidFill>
              </a:rPr>
              <a:t>провода</a:t>
            </a:r>
            <a:r>
              <a:rPr lang="ru-RU" sz="2400" dirty="0" smtClean="0">
                <a:solidFill>
                  <a:srgbClr val="002060"/>
                </a:solidFill>
              </a:rPr>
              <a:t>м</a:t>
            </a:r>
            <a:r>
              <a:rPr lang="ru-RU" sz="2400" dirty="0" smtClean="0">
                <a:solidFill>
                  <a:srgbClr val="002060"/>
                </a:solidFill>
              </a:rPr>
              <a:t>!</a:t>
            </a:r>
          </a:p>
          <a:p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Если </a:t>
            </a:r>
            <a:r>
              <a:rPr lang="ru-RU" sz="2400" dirty="0" smtClean="0">
                <a:solidFill>
                  <a:srgbClr val="002060"/>
                </a:solidFill>
              </a:rPr>
              <a:t>ты заметил искру, когда нажал на выключатель или сунул вилку в розетку, скажи об этом взрослым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/>
            </a:r>
            <a:br>
              <a:rPr lang="ru-RU" sz="2400" dirty="0" smtClean="0">
                <a:solidFill>
                  <a:srgbClr val="002060"/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Когда уходишь из дома, не забывай выключать свет и </a:t>
            </a:r>
            <a:r>
              <a:rPr lang="ru-RU" sz="2400" dirty="0" smtClean="0">
                <a:solidFill>
                  <a:srgbClr val="002060"/>
                </a:solidFill>
              </a:rPr>
              <a:t>электроприборы</a:t>
            </a:r>
            <a:r>
              <a:rPr lang="en-US" sz="2400" dirty="0" smtClean="0">
                <a:solidFill>
                  <a:srgbClr val="002060"/>
                </a:solidFill>
              </a:rPr>
              <a:t>!</a:t>
            </a:r>
            <a:r>
              <a:rPr lang="ru-RU" sz="2400" dirty="0" smtClean="0">
                <a:solidFill>
                  <a:srgbClr val="002060"/>
                </a:solidFill>
              </a:rPr>
              <a:t> </a:t>
            </a:r>
            <a:br>
              <a:rPr lang="ru-RU" sz="2400" dirty="0" smtClean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098" name="AutoShape 2" descr="http://img-fotki.yandex.ru/get/9502/16969765.1b3/0_879e9_2784fbfe_orig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4100" name="Picture 4" descr="https://encrypted-tbn2.gstatic.com/images?q=tbn:ANd9GcTSpSmBFQZSqvn6_EOLrAiNCa_FXymOncYPleHXl1fBmgAPH84F"/>
          <p:cNvPicPr>
            <a:picLocks noChangeAspect="1" noChangeArrowheads="1"/>
          </p:cNvPicPr>
          <p:nvPr/>
        </p:nvPicPr>
        <p:blipFill>
          <a:blip r:embed="rId2" cstate="email"/>
          <a:srcRect l="13208" r="18868"/>
          <a:stretch>
            <a:fillRect/>
          </a:stretch>
        </p:blipFill>
        <p:spPr bwMode="auto">
          <a:xfrm>
            <a:off x="857224" y="0"/>
            <a:ext cx="2285984" cy="2222485"/>
          </a:xfrm>
          <a:prstGeom prst="rect">
            <a:avLst/>
          </a:prstGeom>
          <a:noFill/>
        </p:spPr>
      </p:pic>
      <p:sp>
        <p:nvSpPr>
          <p:cNvPr id="9" name="Овальная выноска 8"/>
          <p:cNvSpPr/>
          <p:nvPr/>
        </p:nvSpPr>
        <p:spPr>
          <a:xfrm>
            <a:off x="3857620" y="0"/>
            <a:ext cx="4143404" cy="2143140"/>
          </a:xfrm>
          <a:prstGeom prst="wedgeEllipseCallout">
            <a:avLst>
              <a:gd name="adj1" fmla="val -87942"/>
              <a:gd name="adj2" fmla="val 131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Электричество наш друг и помощник. Но может стать нашим врагом если не знать правила безопасного пользования электричеством.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orum.ngs.ru/preview/forum/upload_files/1fd1a3587b7b62e2833cf991c1559c9f_d71c2313634829aa990ca4d8a3b6821c_134200269996_800p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2000240"/>
            <a:ext cx="2786082" cy="321471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428992" y="4000504"/>
            <a:ext cx="21431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сохраняем</a:t>
            </a:r>
            <a:endParaRPr lang="ru-RU" sz="28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6" name="Picture 2" descr="http://www.region-yug.ru/images/dom/energosbereg_lampy%2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571480"/>
            <a:ext cx="2357454" cy="2928958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785786" y="2000240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Экономя</a:t>
            </a:r>
            <a:endParaRPr lang="ru-RU" sz="28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9" name="Picture 2" descr="http://www.region-yug.ru/images/dom/energosbereg_lampy%2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5720" y="3571876"/>
            <a:ext cx="2143140" cy="271464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8596" y="5000636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мы</a:t>
            </a:r>
            <a:endParaRPr lang="ru-RU" sz="28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0" name="Picture 2" descr="http://www.region-yug.ru/images/dom/energosbereg_lampy%2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643702" y="571480"/>
            <a:ext cx="1785950" cy="278608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143636" y="2428868"/>
            <a:ext cx="2786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u="sng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Электро</a:t>
            </a:r>
            <a:r>
              <a:rPr lang="en-US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endParaRPr lang="ru-RU" sz="2800" b="1" u="sng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ru-RU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энергию</a:t>
            </a:r>
            <a:endParaRPr lang="ru-RU" sz="28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1" name="Picture 2" descr="http://www.region-yug.ru/images/dom/energosbereg_lampy%2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357950" y="3786190"/>
            <a:ext cx="2071702" cy="2428892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500826" y="5357826"/>
            <a:ext cx="18573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Природу</a:t>
            </a:r>
            <a:endParaRPr lang="ru-RU" sz="28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orum.ngs.ru/preview/forum/upload_files/1fd1a3587b7b62e2833cf991c1559c9f_d71c2313634829aa990ca4d8a3b6821c_134200269996_800px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00364" y="3214686"/>
            <a:ext cx="2786082" cy="321471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3143240" y="5072074"/>
            <a:ext cx="2643206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800" b="1" u="sng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СОХРАНЯЕМ</a:t>
            </a:r>
            <a:endParaRPr lang="ru-RU" sz="2800" b="1" u="sng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6" name="Picture 2" descr="http://www.region-yug.ru/images/dom/energosbereg_lampy%2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571480"/>
            <a:ext cx="2357454" cy="2928958"/>
          </a:xfrm>
          <a:prstGeom prst="rect">
            <a:avLst/>
          </a:prstGeom>
          <a:noFill/>
        </p:spPr>
      </p:pic>
      <p:sp>
        <p:nvSpPr>
          <p:cNvPr id="18" name="Прямоугольник 17"/>
          <p:cNvSpPr/>
          <p:nvPr/>
        </p:nvSpPr>
        <p:spPr>
          <a:xfrm>
            <a:off x="428596" y="2143116"/>
            <a:ext cx="22145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800" b="1" u="sng" cap="all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Экономя</a:t>
            </a:r>
            <a:endParaRPr lang="ru-RU" sz="2800" b="1" u="sng" cap="all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9" name="Picture 2" descr="http://www.region-yug.ru/images/dom/energosbereg_lampy%2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643314"/>
            <a:ext cx="2143140" cy="2714644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28596" y="5000636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u="sng" cap="all" dirty="0" smtClean="0">
                <a:ln w="0"/>
                <a:solidFill>
                  <a:schemeClr val="tx1">
                    <a:lumMod val="95000"/>
                    <a:lumOff val="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мы</a:t>
            </a:r>
            <a:endParaRPr lang="ru-RU" sz="2800" b="1" u="sng" cap="all" dirty="0">
              <a:ln w="0"/>
              <a:solidFill>
                <a:schemeClr val="tx1">
                  <a:lumMod val="95000"/>
                  <a:lumOff val="5000"/>
                </a:schemeClr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" name="Picture 2" descr="http://www.region-yug.ru/images/dom/energosbereg_lampy%2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000496" y="500042"/>
            <a:ext cx="1785950" cy="278608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357554" y="2071678"/>
            <a:ext cx="3857652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u="sng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ЭЛЕКТРОЭНЕРГИЮ</a:t>
            </a:r>
            <a:endParaRPr lang="ru-RU" sz="2800" b="1" u="sng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1" name="Picture 2" descr="http://www.region-yug.ru/images/dom/energosbereg_lampy%20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388" y="3286124"/>
            <a:ext cx="2428892" cy="2928958"/>
          </a:xfrm>
          <a:prstGeom prst="rect">
            <a:avLst/>
          </a:prstGeom>
          <a:noFill/>
        </p:spPr>
      </p:pic>
      <p:sp>
        <p:nvSpPr>
          <p:cNvPr id="22" name="Прямоугольник 21"/>
          <p:cNvSpPr/>
          <p:nvPr/>
        </p:nvSpPr>
        <p:spPr>
          <a:xfrm>
            <a:off x="6500826" y="5072074"/>
            <a:ext cx="2214578" cy="52322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u="sng" spc="50" dirty="0" smtClean="0">
                <a:ln w="11430"/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ПРИРОДУ</a:t>
            </a:r>
            <a:endParaRPr lang="ru-RU" sz="2800" b="1" u="sng" spc="50" dirty="0">
              <a:ln w="11430"/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143768" y="1571613"/>
            <a:ext cx="15716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,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12" grpId="0"/>
      <p:bldP spid="11" grpId="0"/>
      <p:bldP spid="2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u="sng" dirty="0" smtClean="0">
                <a:solidFill>
                  <a:srgbClr val="002060"/>
                </a:solidFill>
              </a:rPr>
              <a:t>11 ноября - Международный День энергосбережения!</a:t>
            </a:r>
            <a:endParaRPr lang="ru-RU" u="sng" dirty="0">
              <a:solidFill>
                <a:srgbClr val="002060"/>
              </a:solidFill>
            </a:endParaRPr>
          </a:p>
        </p:txBody>
      </p:sp>
      <p:pic>
        <p:nvPicPr>
          <p:cNvPr id="7" name="Picture 2" descr="Домовенок Кузька 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0" y="2000240"/>
            <a:ext cx="3929090" cy="442915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2428868"/>
            <a:ext cx="36433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Самые простые действия могут сэкономить большое количество энергии и сохранить нашу планету ! 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Тема. Что такое электричество?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" name="Picture 2" descr="Домовенок Кузька "/>
          <p:cNvPicPr>
            <a:picLocks noChangeAspect="1" noChangeArrowheads="1"/>
          </p:cNvPicPr>
          <p:nvPr/>
        </p:nvPicPr>
        <p:blipFill>
          <a:blip r:embed="rId2" cstate="email"/>
          <a:srcRect l="5455" r="3636"/>
          <a:stretch>
            <a:fillRect/>
          </a:stretch>
        </p:blipFill>
        <p:spPr bwMode="auto">
          <a:xfrm>
            <a:off x="4714876" y="2571744"/>
            <a:ext cx="3571900" cy="3571900"/>
          </a:xfrm>
          <a:prstGeom prst="rect">
            <a:avLst/>
          </a:prstGeom>
          <a:noFill/>
        </p:spPr>
      </p:pic>
      <p:pic>
        <p:nvPicPr>
          <p:cNvPr id="28674" name="Picture 2" descr="https://encrypted-tbn2.gstatic.com/images?q=tbn:ANd9GcScM9DbxrHjRSs4M0UszdnBhKnz_Lxks-Fw1zB1eSQqRo94pVR6"/>
          <p:cNvPicPr>
            <a:picLocks noChangeAspect="1" noChangeArrowheads="1"/>
          </p:cNvPicPr>
          <p:nvPr/>
        </p:nvPicPr>
        <p:blipFill>
          <a:blip r:embed="rId3" cstate="email"/>
          <a:srcRect l="8163" t="6154" b="6154"/>
          <a:stretch>
            <a:fillRect/>
          </a:stretch>
        </p:blipFill>
        <p:spPr bwMode="auto">
          <a:xfrm>
            <a:off x="500034" y="1928802"/>
            <a:ext cx="3214710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207170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11 ноября 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</a:rPr>
              <a:t>МБОУ Луговская СОШ</a:t>
            </a:r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    </a:t>
            </a:r>
            <a:endParaRPr lang="ru-RU" sz="2400" dirty="0" smtClean="0"/>
          </a:p>
          <a:p>
            <a:pPr>
              <a:spcBef>
                <a:spcPts val="0"/>
              </a:spcBef>
            </a:pPr>
            <a:endParaRPr lang="ru-RU" sz="2400" dirty="0"/>
          </a:p>
        </p:txBody>
      </p:sp>
      <p:pic>
        <p:nvPicPr>
          <p:cNvPr id="1027" name="Picture 3" descr="D:\1 класс 2014-2015\энергосбережение1кл\2014-11-11-484.jpg"/>
          <p:cNvPicPr>
            <a:picLocks noChangeAspect="1" noChangeArrowheads="1"/>
          </p:cNvPicPr>
          <p:nvPr/>
        </p:nvPicPr>
        <p:blipFill>
          <a:blip r:embed="rId2" cstate="email"/>
          <a:srcRect t="23077"/>
          <a:stretch>
            <a:fillRect/>
          </a:stretch>
        </p:blipFill>
        <p:spPr bwMode="auto">
          <a:xfrm>
            <a:off x="4643438" y="3286124"/>
            <a:ext cx="4214842" cy="3000396"/>
          </a:xfrm>
          <a:prstGeom prst="rect">
            <a:avLst/>
          </a:prstGeom>
          <a:noFill/>
        </p:spPr>
      </p:pic>
      <p:pic>
        <p:nvPicPr>
          <p:cNvPr id="6" name="Picture 2" descr="D:\1 класс 2014-2015\энергосбережение1кл\2014-11-11-486.jpg"/>
          <p:cNvPicPr>
            <a:picLocks noChangeAspect="1" noChangeArrowheads="1"/>
          </p:cNvPicPr>
          <p:nvPr/>
        </p:nvPicPr>
        <p:blipFill>
          <a:blip r:embed="rId3" cstate="email"/>
          <a:srcRect l="9615" r="9615"/>
          <a:stretch>
            <a:fillRect/>
          </a:stretch>
        </p:blipFill>
        <p:spPr bwMode="auto">
          <a:xfrm>
            <a:off x="571472" y="2071678"/>
            <a:ext cx="392909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/>
            </a:r>
            <a:br>
              <a:rPr lang="en-US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Используемая литература:</a:t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768865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С.П. Данченко.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Рабочая тетрадь по курсу «Основы безопасности жизнедеятельности»: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Учебное пособие «Учимся бережно и безопасно использовать электричество» для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учащихся 1 – 4-х классов. –СПб: ООО «</a:t>
            </a:r>
            <a:r>
              <a:rPr lang="ru-RU" dirty="0" err="1" smtClean="0">
                <a:solidFill>
                  <a:srgbClr val="002060"/>
                </a:solidFill>
              </a:rPr>
              <a:t>Гелиос-Медиа</a:t>
            </a:r>
            <a:r>
              <a:rPr lang="ru-RU" dirty="0" smtClean="0">
                <a:solidFill>
                  <a:srgbClr val="002060"/>
                </a:solidFill>
              </a:rPr>
              <a:t>», 2004.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А. Усачёв, Н. Воронцов. Учебное пособие в стихах.- ООО «Центр </a:t>
            </a:r>
            <a:r>
              <a:rPr lang="ru-RU" dirty="0" err="1" smtClean="0">
                <a:solidFill>
                  <a:srgbClr val="002060"/>
                </a:solidFill>
              </a:rPr>
              <a:t>энергоэффективности</a:t>
            </a:r>
            <a:r>
              <a:rPr lang="ru-RU" dirty="0" smtClean="0">
                <a:solidFill>
                  <a:srgbClr val="002060"/>
                </a:solidFill>
              </a:rPr>
              <a:t> ИНТЕР РАО ЕЭС», 2012г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Ж.Г. </a:t>
            </a:r>
            <a:r>
              <a:rPr lang="ru-RU" dirty="0" err="1" smtClean="0">
                <a:solidFill>
                  <a:srgbClr val="002060"/>
                </a:solidFill>
              </a:rPr>
              <a:t>Дворецкая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  <a:r>
              <a:rPr lang="ru-RU" b="1" i="1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И.А. </a:t>
            </a:r>
            <a:r>
              <a:rPr lang="ru-RU" dirty="0" err="1" smtClean="0">
                <a:solidFill>
                  <a:srgbClr val="002060"/>
                </a:solidFill>
              </a:rPr>
              <a:t>Ситникова</a:t>
            </a:r>
            <a:r>
              <a:rPr lang="ru-RU" dirty="0" smtClean="0">
                <a:solidFill>
                  <a:srgbClr val="002060"/>
                </a:solidFill>
              </a:rPr>
              <a:t>. Путешествие малышей по стране «Бережливость»: практические материалы. – Витебск: ГУО «ВО ИРО», 2010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u="sng" dirty="0" smtClean="0">
                <a:solidFill>
                  <a:srgbClr val="002060"/>
                </a:solidFill>
              </a:rPr>
              <a:t>Интернет-ресурсы</a:t>
            </a:r>
            <a:endParaRPr lang="en-US" b="1" u="sng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hlinkClick r:id="rId2"/>
              </a:rPr>
              <a:t>https://www.google.ru/search?q=</a:t>
            </a:r>
            <a:r>
              <a:rPr lang="ru-RU" dirty="0" smtClean="0">
                <a:hlinkClick r:id="rId2"/>
              </a:rPr>
              <a:t>картинки</a:t>
            </a:r>
            <a:endParaRPr lang="en-US" dirty="0" smtClean="0"/>
          </a:p>
          <a:p>
            <a:endParaRPr lang="en-US" b="1" dirty="0" smtClean="0">
              <a:solidFill>
                <a:srgbClr val="002060"/>
              </a:solidFill>
            </a:endParaRPr>
          </a:p>
          <a:p>
            <a:endParaRPr lang="ru-RU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Qf8zRx11v9lvYrtCj_vjVcdZu0egNEnhZwM2s_NpIMqP6edS0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285728"/>
            <a:ext cx="4500594" cy="2857520"/>
          </a:xfrm>
          <a:prstGeom prst="rect">
            <a:avLst/>
          </a:prstGeom>
          <a:noFill/>
        </p:spPr>
      </p:pic>
      <p:pic>
        <p:nvPicPr>
          <p:cNvPr id="1028" name="Picture 4" descr="http://bec39.com/attachments/Image/1355181341.jpg?template=generic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357166"/>
            <a:ext cx="3471865" cy="6143668"/>
          </a:xfrm>
          <a:prstGeom prst="rect">
            <a:avLst/>
          </a:prstGeom>
          <a:noFill/>
        </p:spPr>
      </p:pic>
      <p:pic>
        <p:nvPicPr>
          <p:cNvPr id="1030" name="Picture 6" descr="http://www.amberclub.org/upload/amberclub/upload/information_system_1/0/8/6/8/6/item_8686/information_items_868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571876"/>
            <a:ext cx="4714908" cy="30241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000232" y="3071810"/>
            <a:ext cx="5214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“</a:t>
            </a:r>
            <a:r>
              <a:rPr lang="ru-RU" sz="3200" b="1" dirty="0" smtClean="0">
                <a:solidFill>
                  <a:srgbClr val="0070C0"/>
                </a:solidFill>
                <a:latin typeface="Calibri" pitchFamily="34" charset="0"/>
              </a:rPr>
              <a:t>Электричество-это жизнь!</a:t>
            </a:r>
            <a:endParaRPr lang="ru-RU" sz="3200" b="1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www.historie.ru/templates/Default/images/uploud/0047tre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643050"/>
            <a:ext cx="8143932" cy="4471465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500034" y="274638"/>
            <a:ext cx="8072494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     </a:t>
            </a:r>
            <a:r>
              <a:rPr lang="ru-RU" b="1" dirty="0" smtClean="0">
                <a:solidFill>
                  <a:srgbClr val="002060"/>
                </a:solidFill>
              </a:rPr>
              <a:t>Жизнь первобытных людей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Заголовок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В русской избе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4294967295"/>
          </p:nvPr>
        </p:nvSpPr>
        <p:spPr>
          <a:xfrm>
            <a:off x="500034" y="4857760"/>
            <a:ext cx="8358246" cy="164305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     </a:t>
            </a:r>
            <a:r>
              <a:rPr lang="ru-RU" sz="2400" b="1" dirty="0" smtClean="0">
                <a:solidFill>
                  <a:srgbClr val="002060"/>
                </a:solidFill>
              </a:rPr>
              <a:t>Лучина.</a:t>
            </a:r>
            <a:r>
              <a:rPr lang="ru-RU" sz="2400" dirty="0" smtClean="0"/>
              <a:t> </a:t>
            </a:r>
            <a:r>
              <a:rPr lang="ru-RU" sz="2400" dirty="0" smtClean="0">
                <a:solidFill>
                  <a:srgbClr val="002060"/>
                </a:solidFill>
              </a:rPr>
              <a:t>Русскую избу освещала лучина или «светец». Тонкую сухую щепку укрепляли над корытцем с водой – в неё падали угольки.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8" name="Picture 2" descr="http://image.slidesharecdn.com/random-140503002942-phpapp01/95/-19-638.jpg?cb=139909519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1428737"/>
            <a:ext cx="4071966" cy="3143272"/>
          </a:xfrm>
          <a:prstGeom prst="rect">
            <a:avLst/>
          </a:prstGeom>
          <a:noFill/>
        </p:spPr>
      </p:pic>
      <p:sp>
        <p:nvSpPr>
          <p:cNvPr id="20484" name="AutoShape 4" descr="data:image/jpeg;base64,/9j/4AAQSkZJRgABAQAAAQABAAD/2wCEAAkGBxQTEhUUExQWFRUXFxgYGBgYGBocGhoYFxgXFxcXFxUYHSggGBolHRcUITEhJSkrLi4uFx8zODMsNygtLisBCgoKDg0OGxAQGywfHBwsLCwsLCwsLCwsLCwsLCwsLCwsLCwsLCwsLCwsLCwsLCwsLCwsLCwsLCw3LDc3NyssK//AABEIAMIBAwMBIgACEQEDEQH/xAAbAAACAwEBAQAAAAAAAAAAAAADBAIFBgABB//EAD8QAAEDAgQDBQUFCAEFAQEAAAEAAhEDIQQSMUEFUWEicYGRsRMyocHwBhRS0eEjQmJygrLS8ZIzU6LC4hVD/8QAGQEAAwEBAQAAAAAAAAAAAAAAAAECAwQF/8QAIxEAAgICAwADAAMBAAAAAAAAAAECERIhAzFBEyJRMmFxBP/aAAwDAQACEQMRAD8A+fPwDhIMwoswhDhYjMDeb2MTAT2Ie+mzVsa7ylqTy9oMyZ8R4kyrttHSkdicMKZ1J3n9FFwYBpy3t4hPNw1R4Fie8O+RuvfuU9kgCeh9UZV2OhXMHe6b+GnfKlSl78oJ807S4UG6NaZ5k/4qT+GnNLYaRpDj6FqM0FA65dTplodcEazoTFynOHUX5A4vPaA/Q9+qHUpvPvw4DUWnczoFY0aZLA4Bo6R4aqHKkGNgHuLQAHTaLRPOL6lJVOIOj3Xd+3yTDKFYusxpAmJtfvF5VlTOVpdWpMGUXM69/L4otBiynpYus5l2gzpJIPO0oVWhUNy0bWkfC11pBRDgIpiDBAJEX3+gmWYMAS6AOU2U5pFUzEYcuzPAvBu0kR3i6YbSqRJD/wDxj+6Fd8LwoLqzgNajhPQfrKsPubTsESmkylFmVw9B4JtO9xfu7JKlVwrj+IT0PrCtsfgAxlR4kENJsSBbYqdPBuytOY3A6m4B1+aHNCaZVOw5aJtyNyolxaJMCd5tp1C0DcO4akHwt/tLvph1tfCyWaBRZTUqzwZABEXuC3z1XreKW7Qj8vmrU4SnEGmB1HyISNXBUdi8eJVRkmDQu/Htc69WwA7MG/ilP/0Bmte4gynH4SmSMrwI5CJ/msiHANGgafroqTiTTK3FVi+DJvNiPiDugVg6LzHNWL+Ggb21/ER/LIkJZ+FOjsxjcHy2glUpIKZWt1vYcl6IBTuIwwIkQHDqbxtdV1YEarWLTJkqD13AgAIWTRBbWjRSkm5t3W8oVomye8WCjRcAZIzWtOk8yotBRqVMxomLZz3l2/lYdyIGATI9VC8eX1KMGmx9UgDio7YGO5cpB7uceX5rkgBVKrCDLROovv1UuBBmYl7mgCIaYuXSNNw3XXkhYx7TLWtABvIHzTf2YNMuc2oxrjZwzDUtkFs9xmP4VklSKZohVoTl9o11ozE6kGTABhvhyS+IfSc3sutNwXC3VvK+ysanB6RIdTo03UyTOVs/020IiUtiOFU2scTTGaYaA24kgCQTsVOmCF+GUW1HZXOGUODbuAk6k/ygD5LUUsNhwADVExFi0C/8IVD9nsPhqj3NqU2mHFsuO5yhsXvJFSOU9VeVfsvhi4EUw0bgHX42XPOk/TbZS8YwDGg5Ht0JJaQM0bEDR0SesJTglICk0kkW2NtbTsrzi/CcNTYA2m0GZPacOzq7fuWNwdIPbcmNoPiNo0hXHcRPs1hrt2v3b+MpDjeKHsXEggiN3bEeCrMNw5pN3G2sH8wpcXwdJlMw9xdaA53UTZJRSkNys0tDiLQ1osbCw/JBbU7WYRM7gR3WVXhaVN7AW1HkGLgj02ujjAgf/wBqkdQ1Q47GN8KqgsO0vd8YPqSnmvDTqFn+GU/2Y/auaZ0yg6WmY1Nk64W/6xPgPSFMoOylJJHnH3fsqpBgZHeUKOEqVAO1BFsuUbRa0pfjVIihUPtCYbplF7iyJ90fbtnQfut9SiK+oZItA6QeoSzaQGgjuj0CF9yfs4/Xip06b9yfIJUO0TaAJkkIOI0tB5xqpZHHVwPhHoUJ9B4/CR1kfNGx2iAomJgeIEoFRrSbtv0IUjUeXxIsNLxrz8YheZamsAgcj+ivdiyQGtSvfMBsL/JDLmAaiOZtdTPEHN95hHUifmk8TxEu0b8LW5q42S2vBfHV2Da/1dUmKqS4wi1CXOJO5Mf6UC2D1XXCNHPOVgxaPX9FZ8JBkmQYERGzrE+QPmqusbzHwWo+xrZzuIn3R0vrfnCOSWMbCG2I4TC9l8jWw8vryXnsiKcQDLh5zEzyjbqtUB2jMgFwIkWInTm07Ij6IsS0QSYA2btLhqsflfqNUkZPFtu2GxAI2FpsNNp13URhyBBaOhBVv9osPleMugABi3nKqWAg8x3+hWkXaM5dhGuI2nxXLnYYcx5/quVWIRc0wQI3StNrmkCbzIg38IR6eKtcAIlGrme0QNCNOahWitMt6HGqoHaEuv2hIN9ZAt4wo1sdUdqCAQBeS6AZAzKvbizfsjvv+akccQIgE9Eu/ApB8PnY7O1rgeoJBggwRF1pm/ashoGWoIFwYcJnYkAxCyzeLHSN+vJH+9AiT4XhTJNvaH2G4jxZ9SZzESb6mORdAgdyQwtXLJa4t6asP8M80VjiSIqRfQ3+O4jZGqYNpJOgOsGAfApqlphRZ8LeKrQ4TuD0Iiyr+P4B+fMGuIIgQCYO+g3VhhHNYA1sQOR+J6p5uNkageKxTcZWkWoprZU/Z7h9RlM5gRmMgHXT4XVpUYRqD5KRxPWfFVvG8WRRdeJjfmVNty6L0kD4RiAWls9ppNuYtFgnKmbqsXgqzhUaWzIM+C13tIPRXyQxkZxdqxfij3Ck8Ak23HUKxZiRAkH4qu4rVmk/X3fmivrCN9Pr1UboekWzKg1zfFRBBnTzVd95gyPQKw4dmqzlEncRYDmToN9eSlxopNMFjKgY2xAO10fB4d1VwFNpeem3edB4pisyg0ftHe1drkpaf1VdI/lle4jHVSNqTBpTp2H9R1ce9TfiE6OpYOjRxDhiHaMBysIOZxsWuMWgX8VDi2OZUPYptptAAABnfV3Mqqdi2551ERzOxk/FEbjGHe0qsG+xJoZY4EQY8VV8SY1rrAGYnaDt3pmpjWgFwHTx6hU9XEZnSYjW+3iqhF2DdlJiGw8iN0ItVxxEtJz2JsJ5zfToqwmT0XdB2jCUaYAg+K1n2UpkUnHNlbnAcekDfzWSe2Ct59mKXs6DRBLnPd2TFxa8+Kz5nocOy1weDDjIJExmHOL66j5o7iILWs5zpsY08OUouFLjIDANgZvffuXlEGnmJAtJsL8jJ8VzW/TWjM8Xf78k6CedtFmnO2HzWo4k3M+pfs3VA6lGq6uPqjOXYE0XcwO9wHwXqZbGw+C5VsQk7Dhpg7OIk/ogYORUbymEXiTi17m6ydO+Dy6oOGc4PZaO02PMKb0D0wrmZSCbgEAjxhSxNZn7kjneULFj9o9piA53jf8AVMNwsZba3+ghdD8ItfmjtDqBY/CJVhRwj3NBbUO/Mabd6rcVRAfpEjwlaPB1GljcvZGsetyplIE6BswjvxHT5onszO/eAEclo3ul34tugeJHf8lntjbDspOm5XNY/YjxCC3FM/H5qba4ES8AHT9EUKwjg4SZHW36qorYU1Jba/TrtdWeIqWaARcga80jwasXOqExGg/QppasGweH4Uac6HzF9tEWtULWk7/zE26BOGrcAkjQxaOW6R42IaOpj5n8kJ2x3SKzEcSc5pESSIJvb9EWnxbZ1ptOv6jRJ8o6z46IWJo6yPo3WuCFZdmq42Zed4IA8Uxh6bmzLpBuWgkCdpboe8pf704UQ5syALn17k0xu/O+ixkUe4viVRrIAbfuhTdjqrmCGi/ml8bhjlk6bXRnO9ElQxZntBLst5AidoKXq4qpyA8J+asaTuy6DuP7T+SWeTrP6qk9iEW4gm+fa9vqUUUwBnkgEctTG86BFqUgRyPwQYgFrrAiJ9O5Xl+DsS+8xLRGXu36ITB0uJv6KL2QSAfrmvQ06H/a2Rk3s8ptDnjMTE3gXW6wIa1lOS4e8bGZaXTFuoWGw4OYd4X07gWGzuZZpy0266gHMTEb/mseYcS2weMp5esHpAA1KWxbmVHN/aTJiBeQSLRNin+GOY0uYAGmDlOUyZI1kaddEHjWDLajKhBdfRtogE84trz1XMmn2XZQfafAtpe7PbaxxHIubJHcsXXJJIIW7+3VX9s4D90hvixgCxOKdJ3K34ehSIU6dh9fJcj0nWHZBXLYkruMhwqAwRLQdPPVLw85XGYkXIjQytE6m50GWuIzAkiJIcRIG36pDF4Ws8mQMvQjzWCl4VjuxHilq77alp82tK9bizEZvgNxBVjjuFvqua4btby10NpQmcCq8rq1KNEUxVodUc0DVxjy3P4REkmNArHBk5BlczKJAc7MAdxcemy7hvC61KoH5bXBuPdOutuvgrB9TFaGnQeBpNFunwUSnvRajYCvTqsBLn0rtkQ4nWwiRrdVnDgDI3mLxJ105q4cyrUcPa4dgERLWHQaDL7QCFJ3DG3ihU72uy/AudCM3WylFIUxVZsAlsdN5O9ig/8A59Q5Yp5hc3c0am29uvNTq8HefcD2/wALjM9cw8FdYXE1msg0r6SIPiplJxWiqT0zP4nG+zeGvYQQQbRa40hWH2bw00w9rnAkumDaziNO5KYrg9arVNRzTciw2F4ElWnCcNVo0wxzHWJuI0Mkbq5S+ujPHYRnDCHF2abQBfWZBmUrxPh7nNNzIuOU9VqmUhE9yQ4rSlviuaPNLI2cViYZ1PKbghE9k6qYAMaF0W/UrQOwuYfqEvVw5n3r+viun5GzGhSvAaWidDsdIR6be/buUn4Rxa4gu0O9tOUp+jgnd3lptqoYxHGE5Im1voKFSwGg6ovEc0EB0nuH5dygGviCc3cNPCEV6NA6NwYMXHmMyhUIBhMPY7IYzTLdujrm1hMeaZx2Ip/d2Na4AkNdmOsy8PJJ5mEsqfQ6K0zAi99Y9Utiq+w6z8lz2v0FVkfzqDsOQ0xkkCQQ8HYrRIKFcTlm313hCaF9Ko4Og6jWa+m14pZKbRHul7ZdVJ1JknXovmznbJ8XMptr8M5R9JYK72DmQvoOCcWzDA5pa0RMHsg6Ed6xXBaGas2esL65xfBHDDMO0yo0dmbtIaMxjloVnz8lOi4pUAwWMABb7JxBsW5hYERzk6I9L2hqAEljJ95xn3iGwSRpE2QMAXCmS3tkEZRrqQG25q64dwo1j7SsAacGG6B2va10F471i2hf6fOft3XacS8tPvPcZnkYWdqvi3PU5fS6e+0bv2pA0GnS5OviqZ7jzXXwr6IUlssW4psf/I/Ncqu/JctNEl5QaC0wQf2jwD3kolVoDe0Re2sJrg7QAbWJaT46/GU9iKIkDYzY9y4M97NsFQpgactbcWEa8v8Aab+77/NBLMpcG6B5F72tvKmK7pAEaT7p/wAkBQ02Y/0ouxEa2Ph+akWOPLyP+S9wpykuIBMe9Gg3CTGqPDW0vM935qLmHUX6KTix0TpEzym896aZhszQQ4EEWMa3hK0Uo2IAuibojXnn8Ahv4dDpDhfp5o44faAWzzum5InFnPmN/JROe1+unovKuFDSwg37U9Z0t0sF5VYcwj6lUuiXotaFPs+CBjcLLfL1TnDDNJp5j6+a94kctNx5X+IXMv5Gy6KGhhefxRmYZupU3Ytus2O8odR+Yw02AkkddPQrpboyoUe5uWoG9R1k2FkQ4lsAEHTXQSiOwPZ2v5+aE+j2csx1/MFCmhONFPxDGtE2k2vIXMxQEEg+OnqocZ4c5tMuF28xseTrCO9KMYA39T/papJqxUPnFkgtadXU2nuc4yvOI02V6ryyoGkWyxaBYRGiFw45nEcn0v7igYak41y82B9pHKSC1vfqD4IenrwpE6fCjBylrufaBStTgj8oAaJvJkXHevcFTc2jVJAE02tHfmAPkJQ4cKRAJh1VvPQN7VhzMoV/oOvw+jcHptOFq1arW+1qWeRu1sAC23VfLHG/ifgV9Dp4wU+Gsg9p4dM6xyO6+ePvoFP/ADp5SZMvC84NUptLKmaXh3uyBYd4utrjOOtxbqbS1zXBr23giCJ2OoIXy+rTeBJFlb/ZSu4V4kgQec9MvWSPCVXJw28n4O/Dde3ysy032ByuOk5ra7blabhXF6VDDBmdriA64cIzOvAEyBK+fcfxhp0hu6SOgkQCBN1nMJ9oKjZmHd45dyx+GU1aG2lph+MYiazxIgE8to81WuAUH4kucSdzPLW68O3NdsIYxohyVki36k/mvVMHquV0KjWYFgB/pHwcUesA5+XaCR8FHBU5dAOzx8VHDDtknkfgGryToogxmUvbHuuHxG6cwdOTJFiLd0/OECuzt1p07E9LgKzy8uQWieiH2DeyJCjQfaOg9f1Ra4kSNdPAqFEegUyZURWlTER9aq0pshgHIJSg0fAepHzR6lQgW5KGaRPWsvO31K5ghFiFB6NDF8fEt6A+oS7xBRsQZcBG3zCjibEWW8ejnktjOCFSm3KIIkkWuJJMWPVSxXtHtLSAARGhnwugP4tRa7IS7MLe4+/jkuoV+KMJgZh/Q/8AwWG76NklXYlW4TUiAR45/k5L4fBYqkXGm5gzEEgiRa24kJx2Op/xf8H/AOCDUx9PTtf8Hf4LRTkSuNLoMKuKNnMpO7nEH0KgaFTdh/5NP5ILalMGZn+k/wCF0X72zb+w/wCCbf4NxDtq1WtAbRB55nAz5EFKPoMf7+FLTzouy+TdEYY1m/8Ab/8ACWbjaQ1G+zT8mXQm+ycV+gqXC2sJNM1b5TlqNAIyumxaYdqVSv8Ab0iGuDQSezMeU5lfVceyHFgPZaSeyeY/hCznFK2YC5JmSI6d1wteOTb2TLXQ3UxeIZ79AkdzvWCgP4w2CHUiI10I32KBgON1qNmvlv4XXb5HTwhaDCfaOhWGWvTDDpMB7fH94d11pJV5ZKdlfjsZLWUwbCnIGm0n1CzrXkeK2uM+zlOoM9Ihw2LTI8pMLN47gr2ag67KuGUKomSYpVxPZjRPfZivlrhxmzXH0Cp69OJ6fV1Z/ZwXqO2DQPFxEehWk+mJSd0Xv2lrte2nlJIuZNu71+CoPu7XXkDnb6smeM1e0wfw/M/klsI/vlHHFqJU2rCfcQDEyO/bu7lGtgSCMpkR9bo760TPkupUwe1tyRbRAp93dyXqfAG7Z6yuSzFiaem7K5rh+Mg+JXuBpDM4G5Bfv/KlMSHMc5x91tSY/qg+vwR20T7V0blx88pXn0qOmydczVqidWuHp+QTmBrlzQDsQPgL+MKvcxza1gcpHzBKJg2va4nKYIjbYyCPMqkvqReyxc9DpH0+TvyUM55FdRsOsR/4uWczSIbDj/1/uR3MnyStB5Gu0X7nFMUqm5UO/CkdQNoOxXEy5dIzAgG/Qr0DofIoKFa9T9p/T/7Be1je66swZ517P/sEWs3tLePRhLsUxlYMmYzTDepO3wKFh8cYh13C/LuVNxKu41+052Q1DbaxIH11Wm4Tg3xYh3QAnfobolGo2yotsBQxGd2QAyQ4zt2Ytbe9l43ETMiI18LLbfcnGmACQdxld8NwsNxTDtp13NfmGbQzEeAuFjGabqqLsK9+n5KGboq6tABio6dB2iYSmZ/4nea1jBP0nMuMTJaQgs0GuirHVH5TDzcH6hBw9WoWg5yfL0hV8f8AYOf9Fu59z0B9EpWptqC9+R3ChTa6TJJlr9P5Sotokj3iP6imo0S5FPh8I2rmmxBsR81X4mkab8hEH5c1a8Eb2n96jxikXVrXhjbDxJ9V0Qk1KiOxTAYmox0tc4HoStJhPtFIy1QHD8UAO8dj8Fl2DmjCraCrcVIGmjQY7DUaolpE8jY/BI8Jw4YHtDmyXtsSAYDTBvrr8EgXREEj4/QRM8iHCQN/rRJxdUTRHj1ItqAH8I/ucq7KReVcU8Ix3T6/VBr8Mc020VxnWge3YgKk9/VH9uQI5ckCthiDcIMkWWlJkXQ87FnmF4kRP1C5GIZM3fEGEtqQd3cu9HZXIg75QeQuG/ko45sOc3K4yTECRfaRohta7KMzH9lsSG2tJ+u5eXHaOh/oehjZAsAdP1701hnhzTbtAAg6bwfVV1KmbWi9x6qyyGCQ3NYCwvrsFbqtEK7J5o2kRrI9EQNGoka7DcbqNF7gP+m7YaI4Y7XI7yP5LN2api+Z2hAjoBzJk36plhjZcKbvwO/4uU20H/hI/oKS0MMx7QJLTHepNxDToD3yoNpP5H/ifyXv3Wp+EjwU2ALEYAOIIJBGsAme9GOHAuSSQJiDeLx00RmYOpyd6Jmnwd7h2hE2PjbmllT7DRgeMUBLSYIz+odoncLgRAIO3P5LVYj7CMeI9pHc346oVL7CPZ7uIb4sI9CtHyRkuzNOmG4fgKbaQL3OcRtnPyKzfEqQFR2WI375P6LSVPs5Va3/AKzSO4hVdThPs5HvHclZxau7LaTM9UZdRbTJB1BVpiMORskzTct1sl6EX0SdkPDsOUW79FYmk76CAymQ4jxFvNUQ2eU2wbaAO1/lKTfSc49ogd0hWdBpDhyvtzCX9k6P0TXYrKThZyuI7wpVsIc7nNdBtHMdxRxhy2q48+fW8o4pmSTaVpe7Ar672uMVB7N5/eHun8kpiKLmm4kcwrepTzWNx1hJOwjme4bfhNx5K4sWX6VzSecfW6YY+PzCnkaYDh7N2gJ90+O3ioPw7mm4593SDur7Kuxqi0EzunqWILdNOUT8FSh8HkU3SxfMeKiUQovaYpVfe7J57eI1C6r9mpEthzehlIUSCLGfrmmsHin03S1xB6eh5hZ/ZdMkTf8AZm+/kvVpmfaogdqmwncwRPgDC9UfNyjxRa1MDMGNDOp7lI4Pl6lWTwRFvgvMsrms0KY8JuCItZP0cJlTYbyUgm7YgXs+74pimxRAtYIjWlKgCtpqbaYQr8l6HFQ0Ay2iN0wKTUix6Nn+pSxsCwaxvIKfZ5KrFXqhYnHZR1790YE0y2fVptMFzQeRXrXMdoWnuIWbwtNz3Zjcm8SdY9Eu7CEzGsocClBs1NXDBVOOwE6HyVU32jdHOH9RRKeIq/8Accf5oPrdJRorGQhisKQbkqsr0jzPmtDXcXe98Aq7E0RuT9dVtCSQmmU7mHr5pSuyCHcrG+xVw3C5hLTa5vawSdSlmBBGo/0tkzNoBRZDh3oD2dEfDEkAwJBE94IBXtSmqXZNMUFEckN2G6Jp7VHKVaYnYmaA8V46hCaIQ3sTsTFqlAdEm/DPZ7hDh+F2n9J2Vk6mevkV46ievkqTFsp6lNrzE5XcnW8ilKjHNMOBH1srypgc1nA6cvjI0SXE2PpMEAlsx2jMfynXzVKXhal+ilOpBsYVxippaiW/i1EzoVn6VQEiLaeq3T6bXsLTcb8j3qeX6tFqmUbcS0ixHmuR6v2epEyHkDlA/NcoyiLA+k35ojZU2AKbacaLhLsHlJU2tRWs6IsdEWKxVrSpgFMNpjRTNIJ2Fi4BQye8pnIuNOUgsUezrdKVK0bqyfTEaJKvgA4clSoLQscXH7yrsZjgXS5wy6DS5+vRO1OBk6HzS1fgriIhrhy5rROIFngeMUgBMid418VHE8YotPvW7j+SoH8BqD3Q8dzp+BQHYSs3fzb+RUvii32NSZp6eJa+7SHDm3UIlom6yTK1Vn7t+hI+CMOK1x+64+R/2ofC/CszR1KzR+qp+J9uGt1ecoA2B953gD6JB/FA/wB4Fp6ghH4aQahcA97ssASCGibmIEpRg0x2mW1TDgNy9AB3C0adFX18OBYCTyCtc4yy6GxrIj6KDRa4tlrZJvJtr335bbLRSZNLozlOiW1C0iA7tD/fn5IjHNdcEHuVliaD/aAnKOzG8zca+Kr8Th37taeRDoI7jH6K1IlxIOpFQNI9yhTxcHI/sm5k+6Rz6dycJ6rQhoVNEoJpO6+abeeqG7vTQgLqB+ig1KJCZcep8lBUSKPoE8vNLYrDZmFpi/y0Vg9qE9iaAxFBvaHePULe0X2PesXiaWSuQfxz4Egha3CuseUq+bdF8fZ5VxgaYsuS1ZkuJkrll8aKzPq+Xoi0weXxTlOnbT4JhtFcQrEm0uiIKXT4p9tIKfs0CK8Ueh813slZ5FB9NJsCscAubTTxo8l57JKwEcnRe5ByTvslL2G6oCvFIrx1BWfsFxoBA7K5tI7Lx1A8gVZGgu+7osVlM/hrXasb5JWrwOmSezHctEaSFUYZU5MeRm3/AGeb+JysMDwtlMdlrQTqYv56q0azqp+zTzkFlJxPhPtRBMHUEc+vNKCnWYIqU84H71PU97XQfJaj2SE+kPr8kZAmYvG5XOaRnbe8tcLeIQa+T/uBbcstaUtWwoKFOvCrPnHEcMalgJg2dEDrJOoUmUXNaBIMLYYvAjkqjE4YDZbR5Axsoi081BzSrGtQjZBc1aqRLRXPnmgwRYkq0cxR+tVoiaK0tUH0yrIhDeLoJMrxzCEOa/mYPeLj66K1w9UZL6XReK0MzDOxDh4EfKUrhDIKtvJbKi6IguNwNVycDVyLFR9nAsjsFl6uXmobDMF1NcuTEeobly5JiILly5SM9ZoihcuVkyOXLlyBHBeu0XLkARQKq5cpZSORQuXJDPYQ1y5AA3ID1y5BYniQqbGhcuTXZpEq6qTK5cuhCYByGNPFcuWqMmBfqvHLlyskVrC57lVURc968XKgQ6vVy5A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486" name="AutoShape 6" descr="data:image/jpeg;base64,/9j/4AAQSkZJRgABAQAAAQABAAD/2wCEAAkGBxQTEhUUExQWFRUXFxgYGBgYGBocGhoYFxgXFxcXFxUYHSggGBolHRcUITEhJSkrLi4uFx8zODMsNygtLisBCgoKDg0OGxAQGywfHBwsLCwsLCwsLCwsLCwsLCwsLCwsLCwsLCwsLCwsLCwsLCwsLCwsLCwsLCw3LDc3NyssK//AABEIAMIBAwMBIgACEQEDEQH/xAAbAAACAwEBAQAAAAAAAAAAAAADBAIFBgABB//EAD8QAAEDAgQDBQUFCAEFAQEAAAEAAhEDIQQSMUEFUWEicYGRsRMyocHwBhRS0eEjQmJygrLS8ZIzU6LC4hVD/8QAGQEAAwEBAQAAAAAAAAAAAAAAAAECAwQF/8QAIxEAAgICAwADAAMBAAAAAAAAAAECERIhAzFBEyJRMmFxBP/aAAwDAQACEQMRAD8A+fPwDhIMwoswhDhYjMDeb2MTAT2Ie+mzVsa7ylqTy9oMyZ8R4kyrttHSkdicMKZ1J3n9FFwYBpy3t4hPNw1R4Fie8O+RuvfuU9kgCeh9UZV2OhXMHe6b+GnfKlSl78oJ807S4UG6NaZ5k/4qT+GnNLYaRpDj6FqM0FA65dTplodcEazoTFynOHUX5A4vPaA/Q9+qHUpvPvw4DUWnczoFY0aZLA4Bo6R4aqHKkGNgHuLQAHTaLRPOL6lJVOIOj3Xd+3yTDKFYusxpAmJtfvF5VlTOVpdWpMGUXM69/L4otBiynpYus5l2gzpJIPO0oVWhUNy0bWkfC11pBRDgIpiDBAJEX3+gmWYMAS6AOU2U5pFUzEYcuzPAvBu0kR3i6YbSqRJD/wDxj+6Fd8LwoLqzgNajhPQfrKsPubTsESmkylFmVw9B4JtO9xfu7JKlVwrj+IT0PrCtsfgAxlR4kENJsSBbYqdPBuytOY3A6m4B1+aHNCaZVOw5aJtyNyolxaJMCd5tp1C0DcO4akHwt/tLvph1tfCyWaBRZTUqzwZABEXuC3z1XreKW7Qj8vmrU4SnEGmB1HyISNXBUdi8eJVRkmDQu/Htc69WwA7MG/ilP/0Bmte4gynH4SmSMrwI5CJ/msiHANGgafroqTiTTK3FVi+DJvNiPiDugVg6LzHNWL+Ggb21/ER/LIkJZ+FOjsxjcHy2glUpIKZWt1vYcl6IBTuIwwIkQHDqbxtdV1YEarWLTJkqD13AgAIWTRBbWjRSkm5t3W8oVomye8WCjRcAZIzWtOk8yotBRqVMxomLZz3l2/lYdyIGATI9VC8eX1KMGmx9UgDio7YGO5cpB7uceX5rkgBVKrCDLROovv1UuBBmYl7mgCIaYuXSNNw3XXkhYx7TLWtABvIHzTf2YNMuc2oxrjZwzDUtkFs9xmP4VklSKZohVoTl9o11ozE6kGTABhvhyS+IfSc3sutNwXC3VvK+ysanB6RIdTo03UyTOVs/020IiUtiOFU2scTTGaYaA24kgCQTsVOmCF+GUW1HZXOGUODbuAk6k/ygD5LUUsNhwADVExFi0C/8IVD9nsPhqj3NqU2mHFsuO5yhsXvJFSOU9VeVfsvhi4EUw0bgHX42XPOk/TbZS8YwDGg5Ht0JJaQM0bEDR0SesJTglICk0kkW2NtbTsrzi/CcNTYA2m0GZPacOzq7fuWNwdIPbcmNoPiNo0hXHcRPs1hrt2v3b+MpDjeKHsXEggiN3bEeCrMNw5pN3G2sH8wpcXwdJlMw9xdaA53UTZJRSkNys0tDiLQ1osbCw/JBbU7WYRM7gR3WVXhaVN7AW1HkGLgj02ujjAgf/wBqkdQ1Q47GN8KqgsO0vd8YPqSnmvDTqFn+GU/2Y/auaZ0yg6WmY1Nk64W/6xPgPSFMoOylJJHnH3fsqpBgZHeUKOEqVAO1BFsuUbRa0pfjVIihUPtCYbplF7iyJ90fbtnQfut9SiK+oZItA6QeoSzaQGgjuj0CF9yfs4/Xip06b9yfIJUO0TaAJkkIOI0tB5xqpZHHVwPhHoUJ9B4/CR1kfNGx2iAomJgeIEoFRrSbtv0IUjUeXxIsNLxrz8YheZamsAgcj+ivdiyQGtSvfMBsL/JDLmAaiOZtdTPEHN95hHUifmk8TxEu0b8LW5q42S2vBfHV2Da/1dUmKqS4wi1CXOJO5Mf6UC2D1XXCNHPOVgxaPX9FZ8JBkmQYERGzrE+QPmqusbzHwWo+xrZzuIn3R0vrfnCOSWMbCG2I4TC9l8jWw8vryXnsiKcQDLh5zEzyjbqtUB2jMgFwIkWInTm07Ij6IsS0QSYA2btLhqsflfqNUkZPFtu2GxAI2FpsNNp13URhyBBaOhBVv9osPleMugABi3nKqWAg8x3+hWkXaM5dhGuI2nxXLnYYcx5/quVWIRc0wQI3StNrmkCbzIg38IR6eKtcAIlGrme0QNCNOahWitMt6HGqoHaEuv2hIN9ZAt4wo1sdUdqCAQBeS6AZAzKvbizfsjvv+akccQIgE9Eu/ApB8PnY7O1rgeoJBggwRF1pm/ashoGWoIFwYcJnYkAxCyzeLHSN+vJH+9AiT4XhTJNvaH2G4jxZ9SZzESb6mORdAgdyQwtXLJa4t6asP8M80VjiSIqRfQ3+O4jZGqYNpJOgOsGAfApqlphRZ8LeKrQ4TuD0Iiyr+P4B+fMGuIIgQCYO+g3VhhHNYA1sQOR+J6p5uNkageKxTcZWkWoprZU/Z7h9RlM5gRmMgHXT4XVpUYRqD5KRxPWfFVvG8WRRdeJjfmVNty6L0kD4RiAWls9ppNuYtFgnKmbqsXgqzhUaWzIM+C13tIPRXyQxkZxdqxfij3Ck8Ak23HUKxZiRAkH4qu4rVmk/X3fmivrCN9Pr1UboekWzKg1zfFRBBnTzVd95gyPQKw4dmqzlEncRYDmToN9eSlxopNMFjKgY2xAO10fB4d1VwFNpeem3edB4pisyg0ftHe1drkpaf1VdI/lle4jHVSNqTBpTp2H9R1ce9TfiE6OpYOjRxDhiHaMBysIOZxsWuMWgX8VDi2OZUPYptptAAABnfV3Mqqdi2551ERzOxk/FEbjGHe0qsG+xJoZY4EQY8VV8SY1rrAGYnaDt3pmpjWgFwHTx6hU9XEZnSYjW+3iqhF2DdlJiGw8iN0ItVxxEtJz2JsJ5zfToqwmT0XdB2jCUaYAg+K1n2UpkUnHNlbnAcekDfzWSe2Ct59mKXs6DRBLnPd2TFxa8+Kz5nocOy1weDDjIJExmHOL66j5o7iILWs5zpsY08OUouFLjIDANgZvffuXlEGnmJAtJsL8jJ8VzW/TWjM8Xf78k6CedtFmnO2HzWo4k3M+pfs3VA6lGq6uPqjOXYE0XcwO9wHwXqZbGw+C5VsQk7Dhpg7OIk/ogYORUbymEXiTi17m6ydO+Dy6oOGc4PZaO02PMKb0D0wrmZSCbgEAjxhSxNZn7kjneULFj9o9piA53jf8AVMNwsZba3+ghdD8ItfmjtDqBY/CJVhRwj3NBbUO/Mabd6rcVRAfpEjwlaPB1GljcvZGsetyplIE6BswjvxHT5onszO/eAEclo3ul34tugeJHf8lntjbDspOm5XNY/YjxCC3FM/H5qba4ES8AHT9EUKwjg4SZHW36qorYU1Jba/TrtdWeIqWaARcga80jwasXOqExGg/QppasGweH4Uac6HzF9tEWtULWk7/zE26BOGrcAkjQxaOW6R42IaOpj5n8kJ2x3SKzEcSc5pESSIJvb9EWnxbZ1ptOv6jRJ8o6z46IWJo6yPo3WuCFZdmq42Zed4IA8Uxh6bmzLpBuWgkCdpboe8pf704UQ5syALn17k0xu/O+ixkUe4viVRrIAbfuhTdjqrmCGi/ml8bhjlk6bXRnO9ElQxZntBLst5AidoKXq4qpyA8J+asaTuy6DuP7T+SWeTrP6qk9iEW4gm+fa9vqUUUwBnkgEctTG86BFqUgRyPwQYgFrrAiJ9O5Xl+DsS+8xLRGXu36ITB0uJv6KL2QSAfrmvQ06H/a2Rk3s8ptDnjMTE3gXW6wIa1lOS4e8bGZaXTFuoWGw4OYd4X07gWGzuZZpy0266gHMTEb/mseYcS2weMp5esHpAA1KWxbmVHN/aTJiBeQSLRNin+GOY0uYAGmDlOUyZI1kaddEHjWDLajKhBdfRtogE84trz1XMmn2XZQfafAtpe7PbaxxHIubJHcsXXJJIIW7+3VX9s4D90hvixgCxOKdJ3K34ehSIU6dh9fJcj0nWHZBXLYkruMhwqAwRLQdPPVLw85XGYkXIjQytE6m50GWuIzAkiJIcRIG36pDF4Ws8mQMvQjzWCl4VjuxHilq77alp82tK9bizEZvgNxBVjjuFvqua4btby10NpQmcCq8rq1KNEUxVodUc0DVxjy3P4REkmNArHBk5BlczKJAc7MAdxcemy7hvC61KoH5bXBuPdOutuvgrB9TFaGnQeBpNFunwUSnvRajYCvTqsBLn0rtkQ4nWwiRrdVnDgDI3mLxJ105q4cyrUcPa4dgERLWHQaDL7QCFJ3DG3ihU72uy/AudCM3WylFIUxVZsAlsdN5O9ig/8A59Q5Yp5hc3c0am29uvNTq8HefcD2/wALjM9cw8FdYXE1msg0r6SIPiplJxWiqT0zP4nG+zeGvYQQQbRa40hWH2bw00w9rnAkumDaziNO5KYrg9arVNRzTciw2F4ElWnCcNVo0wxzHWJuI0Mkbq5S+ujPHYRnDCHF2abQBfWZBmUrxPh7nNNzIuOU9VqmUhE9yQ4rSlviuaPNLI2cViYZ1PKbghE9k6qYAMaF0W/UrQOwuYfqEvVw5n3r+viun5GzGhSvAaWidDsdIR6be/buUn4Rxa4gu0O9tOUp+jgnd3lptqoYxHGE5Im1voKFSwGg6ovEc0EB0nuH5dygGviCc3cNPCEV6NA6NwYMXHmMyhUIBhMPY7IYzTLdujrm1hMeaZx2Ip/d2Na4AkNdmOsy8PJJ5mEsqfQ6K0zAi99Y9Utiq+w6z8lz2v0FVkfzqDsOQ0xkkCQQ8HYrRIKFcTlm313hCaF9Ko4Og6jWa+m14pZKbRHul7ZdVJ1JknXovmznbJ8XMptr8M5R9JYK72DmQvoOCcWzDA5pa0RMHsg6Ed6xXBaGas2esL65xfBHDDMO0yo0dmbtIaMxjloVnz8lOi4pUAwWMABb7JxBsW5hYERzk6I9L2hqAEljJ95xn3iGwSRpE2QMAXCmS3tkEZRrqQG25q64dwo1j7SsAacGG6B2va10F471i2hf6fOft3XacS8tPvPcZnkYWdqvi3PU5fS6e+0bv2pA0GnS5OviqZ7jzXXwr6IUlssW4psf/I/Ncqu/JctNEl5QaC0wQf2jwD3kolVoDe0Re2sJrg7QAbWJaT46/GU9iKIkDYzY9y4M97NsFQpgactbcWEa8v8Aab+77/NBLMpcG6B5F72tvKmK7pAEaT7p/wAkBQ02Y/0ouxEa2Ph+akWOPLyP+S9wpykuIBMe9Gg3CTGqPDW0vM935qLmHUX6KTix0TpEzym896aZhszQQ4EEWMa3hK0Uo2IAuibojXnn8Ahv4dDpDhfp5o44faAWzzum5InFnPmN/JROe1+unovKuFDSwg37U9Z0t0sF5VYcwj6lUuiXotaFPs+CBjcLLfL1TnDDNJp5j6+a94kctNx5X+IXMv5Gy6KGhhefxRmYZupU3Ytus2O8odR+Yw02AkkddPQrpboyoUe5uWoG9R1k2FkQ4lsAEHTXQSiOwPZ2v5+aE+j2csx1/MFCmhONFPxDGtE2k2vIXMxQEEg+OnqocZ4c5tMuF28xseTrCO9KMYA39T/papJqxUPnFkgtadXU2nuc4yvOI02V6ryyoGkWyxaBYRGiFw45nEcn0v7igYak41y82B9pHKSC1vfqD4IenrwpE6fCjBylrufaBStTgj8oAaJvJkXHevcFTc2jVJAE02tHfmAPkJQ4cKRAJh1VvPQN7VhzMoV/oOvw+jcHptOFq1arW+1qWeRu1sAC23VfLHG/ifgV9Dp4wU+Gsg9p4dM6xyO6+ePvoFP/ADp5SZMvC84NUptLKmaXh3uyBYd4utrjOOtxbqbS1zXBr23giCJ2OoIXy+rTeBJFlb/ZSu4V4kgQec9MvWSPCVXJw28n4O/Dde3ysy032ByuOk5ra7blabhXF6VDDBmdriA64cIzOvAEyBK+fcfxhp0hu6SOgkQCBN1nMJ9oKjZmHd45dyx+GU1aG2lph+MYiazxIgE8to81WuAUH4kucSdzPLW68O3NdsIYxohyVki36k/mvVMHquV0KjWYFgB/pHwcUesA5+XaCR8FHBU5dAOzx8VHDDtknkfgGryToogxmUvbHuuHxG6cwdOTJFiLd0/OECuzt1p07E9LgKzy8uQWieiH2DeyJCjQfaOg9f1Ra4kSNdPAqFEegUyZURWlTER9aq0pshgHIJSg0fAepHzR6lQgW5KGaRPWsvO31K5ghFiFB6NDF8fEt6A+oS7xBRsQZcBG3zCjibEWW8ejnktjOCFSm3KIIkkWuJJMWPVSxXtHtLSAARGhnwugP4tRa7IS7MLe4+/jkuoV+KMJgZh/Q/8AwWG76NklXYlW4TUiAR45/k5L4fBYqkXGm5gzEEgiRa24kJx2Op/xf8H/AOCDUx9PTtf8Hf4LRTkSuNLoMKuKNnMpO7nEH0KgaFTdh/5NP5ILalMGZn+k/wCF0X72zb+w/wCCbf4NxDtq1WtAbRB55nAz5EFKPoMf7+FLTzouy+TdEYY1m/8Ab/8ACWbjaQ1G+zT8mXQm+ycV+gqXC2sJNM1b5TlqNAIyumxaYdqVSv8Ab0iGuDQSezMeU5lfVceyHFgPZaSeyeY/hCznFK2YC5JmSI6d1wteOTb2TLXQ3UxeIZ79AkdzvWCgP4w2CHUiI10I32KBgON1qNmvlv4XXb5HTwhaDCfaOhWGWvTDDpMB7fH94d11pJV5ZKdlfjsZLWUwbCnIGm0n1CzrXkeK2uM+zlOoM9Ihw2LTI8pMLN47gr2ag67KuGUKomSYpVxPZjRPfZivlrhxmzXH0Cp69OJ6fV1Z/ZwXqO2DQPFxEehWk+mJSd0Xv2lrte2nlJIuZNu71+CoPu7XXkDnb6smeM1e0wfw/M/klsI/vlHHFqJU2rCfcQDEyO/bu7lGtgSCMpkR9bo760TPkupUwe1tyRbRAp93dyXqfAG7Z6yuSzFiaem7K5rh+Mg+JXuBpDM4G5Bfv/KlMSHMc5x91tSY/qg+vwR20T7V0blx88pXn0qOmydczVqidWuHp+QTmBrlzQDsQPgL+MKvcxza1gcpHzBKJg2va4nKYIjbYyCPMqkvqReyxc9DpH0+TvyUM55FdRsOsR/4uWczSIbDj/1/uR3MnyStB5Gu0X7nFMUqm5UO/CkdQNoOxXEy5dIzAgG/Qr0DofIoKFa9T9p/T/7Be1je66swZ517P/sEWs3tLePRhLsUxlYMmYzTDepO3wKFh8cYh13C/LuVNxKu41+052Q1DbaxIH11Wm4Tg3xYh3QAnfobolGo2yotsBQxGd2QAyQ4zt2Ytbe9l43ETMiI18LLbfcnGmACQdxld8NwsNxTDtp13NfmGbQzEeAuFjGabqqLsK9+n5KGboq6tABio6dB2iYSmZ/4nea1jBP0nMuMTJaQgs0GuirHVH5TDzcH6hBw9WoWg5yfL0hV8f8AYOf9Fu59z0B9EpWptqC9+R3ChTa6TJJlr9P5Sotokj3iP6imo0S5FPh8I2rmmxBsR81X4mkab8hEH5c1a8Eb2n96jxikXVrXhjbDxJ9V0Qk1KiOxTAYmox0tc4HoStJhPtFIy1QHD8UAO8dj8Fl2DmjCraCrcVIGmjQY7DUaolpE8jY/BI8Jw4YHtDmyXtsSAYDTBvrr8EgXREEj4/QRM8iHCQN/rRJxdUTRHj1ItqAH8I/ucq7KReVcU8Ix3T6/VBr8Mc020VxnWge3YgKk9/VH9uQI5ckCthiDcIMkWWlJkXQ87FnmF4kRP1C5GIZM3fEGEtqQd3cu9HZXIg75QeQuG/ko45sOc3K4yTECRfaRohta7KMzH9lsSG2tJ+u5eXHaOh/oehjZAsAdP1701hnhzTbtAAg6bwfVV1KmbWi9x6qyyGCQ3NYCwvrsFbqtEK7J5o2kRrI9EQNGoka7DcbqNF7gP+m7YaI4Y7XI7yP5LN2api+Z2hAjoBzJk36plhjZcKbvwO/4uU20H/hI/oKS0MMx7QJLTHepNxDToD3yoNpP5H/ifyXv3Wp+EjwU2ALEYAOIIJBGsAme9GOHAuSSQJiDeLx00RmYOpyd6Jmnwd7h2hE2PjbmllT7DRgeMUBLSYIz+odoncLgRAIO3P5LVYj7CMeI9pHc346oVL7CPZ7uIb4sI9CtHyRkuzNOmG4fgKbaQL3OcRtnPyKzfEqQFR2WI375P6LSVPs5Va3/AKzSO4hVdThPs5HvHclZxau7LaTM9UZdRbTJB1BVpiMORskzTct1sl6EX0SdkPDsOUW79FYmk76CAymQ4jxFvNUQ2eU2wbaAO1/lKTfSc49ogd0hWdBpDhyvtzCX9k6P0TXYrKThZyuI7wpVsIc7nNdBtHMdxRxhy2q48+fW8o4pmSTaVpe7Ar672uMVB7N5/eHun8kpiKLmm4kcwrepTzWNx1hJOwjme4bfhNx5K4sWX6VzSecfW6YY+PzCnkaYDh7N2gJ90+O3ioPw7mm4593SDur7Kuxqi0EzunqWILdNOUT8FSh8HkU3SxfMeKiUQovaYpVfe7J57eI1C6r9mpEthzehlIUSCLGfrmmsHin03S1xB6eh5hZ/ZdMkTf8AZm+/kvVpmfaogdqmwncwRPgDC9UfNyjxRa1MDMGNDOp7lI4Pl6lWTwRFvgvMsrms0KY8JuCItZP0cJlTYbyUgm7YgXs+74pimxRAtYIjWlKgCtpqbaYQr8l6HFQ0Ay2iN0wKTUix6Nn+pSxsCwaxvIKfZ5KrFXqhYnHZR1790YE0y2fVptMFzQeRXrXMdoWnuIWbwtNz3Zjcm8SdY9Eu7CEzGsocClBs1NXDBVOOwE6HyVU32jdHOH9RRKeIq/8Accf5oPrdJRorGQhisKQbkqsr0jzPmtDXcXe98Aq7E0RuT9dVtCSQmmU7mHr5pSuyCHcrG+xVw3C5hLTa5vawSdSlmBBGo/0tkzNoBRZDh3oD2dEfDEkAwJBE94IBXtSmqXZNMUFEckN2G6Jp7VHKVaYnYmaA8V46hCaIQ3sTsTFqlAdEm/DPZ7hDh+F2n9J2Vk6mevkV46ievkqTFsp6lNrzE5XcnW8ilKjHNMOBH1srypgc1nA6cvjI0SXE2PpMEAlsx2jMfynXzVKXhal+ilOpBsYVxippaiW/i1EzoVn6VQEiLaeq3T6bXsLTcb8j3qeX6tFqmUbcS0ixHmuR6v2epEyHkDlA/NcoyiLA+k35ojZU2AKbacaLhLsHlJU2tRWs6IsdEWKxVrSpgFMNpjRTNIJ2Fi4BQye8pnIuNOUgsUezrdKVK0bqyfTEaJKvgA4clSoLQscXH7yrsZjgXS5wy6DS5+vRO1OBk6HzS1fgriIhrhy5rROIFngeMUgBMid418VHE8YotPvW7j+SoH8BqD3Q8dzp+BQHYSs3fzb+RUvii32NSZp6eJa+7SHDm3UIlom6yTK1Vn7t+hI+CMOK1x+64+R/2ofC/CszR1KzR+qp+J9uGt1ecoA2B953gD6JB/FA/wB4Fp6ghH4aQahcA97ssASCGibmIEpRg0x2mW1TDgNy9AB3C0adFX18OBYCTyCtc4yy6GxrIj6KDRa4tlrZJvJtr335bbLRSZNLozlOiW1C0iA7tD/fn5IjHNdcEHuVliaD/aAnKOzG8zca+Kr8Th37taeRDoI7jH6K1IlxIOpFQNI9yhTxcHI/sm5k+6Rz6dycJ6rQhoVNEoJpO6+abeeqG7vTQgLqB+ig1KJCZcep8lBUSKPoE8vNLYrDZmFpi/y0Vg9qE9iaAxFBvaHePULe0X2PesXiaWSuQfxz4Egha3CuseUq+bdF8fZ5VxgaYsuS1ZkuJkrll8aKzPq+Xoi0weXxTlOnbT4JhtFcQrEm0uiIKXT4p9tIKfs0CK8Ueh813slZ5FB9NJsCscAubTTxo8l57JKwEcnRe5ByTvslL2G6oCvFIrx1BWfsFxoBA7K5tI7Lx1A8gVZGgu+7osVlM/hrXasb5JWrwOmSezHctEaSFUYZU5MeRm3/AGeb+JysMDwtlMdlrQTqYv56q0azqp+zTzkFlJxPhPtRBMHUEc+vNKCnWYIqU84H71PU97XQfJaj2SE+kPr8kZAmYvG5XOaRnbe8tcLeIQa+T/uBbcstaUtWwoKFOvCrPnHEcMalgJg2dEDrJOoUmUXNaBIMLYYvAjkqjE4YDZbR5Axsoi081BzSrGtQjZBc1aqRLRXPnmgwRYkq0cxR+tVoiaK0tUH0yrIhDeLoJMrxzCEOa/mYPeLj66K1w9UZL6XReK0MzDOxDh4EfKUrhDIKtvJbKi6IguNwNVycDVyLFR9nAsjsFl6uXmobDMF1NcuTEeobly5JiILly5SM9ZoihcuVkyOXLlyBHBeu0XLkARQKq5cpZSORQuXJDPYQ1y5AA3ID1y5BYniQqbGhcuTXZpEq6qTK5cuhCYByGNPFcuWqMmBfqvHLlyskVrC57lVURc968XKgQ6vVy5A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488" name="AutoShape 8" descr="data:image/jpeg;base64,/9j/4AAQSkZJRgABAQAAAQABAAD/2wCEAAkGBxQTEhUUExQWFRUXFxgYGBgYGBocGhoYFxgXFxcXFxUYHSggGBolHRcUITEhJSkrLi4uFx8zODMsNygtLisBCgoKDg0OGxAQGywfHBwsLCwsLCwsLCwsLCwsLCwsLCwsLCwsLCwsLCwsLCwsLCwsLCwsLCwsLCw3LDc3NyssK//AABEIAMIBAwMBIgACEQEDEQH/xAAbAAACAwEBAQAAAAAAAAAAAAADBAIFBgABB//EAD8QAAEDAgQDBQUFCAEFAQEAAAEAAhEDIQQSMUEFUWEicYGRsRMyocHwBhRS0eEjQmJygrLS8ZIzU6LC4hVD/8QAGQEAAwEBAQAAAAAAAAAAAAAAAAECAwQF/8QAIxEAAgICAwADAAMBAAAAAAAAAAECERIhAzFBEyJRMmFxBP/aAAwDAQACEQMRAD8A+fPwDhIMwoswhDhYjMDeb2MTAT2Ie+mzVsa7ylqTy9oMyZ8R4kyrttHSkdicMKZ1J3n9FFwYBpy3t4hPNw1R4Fie8O+RuvfuU9kgCeh9UZV2OhXMHe6b+GnfKlSl78oJ807S4UG6NaZ5k/4qT+GnNLYaRpDj6FqM0FA65dTplodcEazoTFynOHUX5A4vPaA/Q9+qHUpvPvw4DUWnczoFY0aZLA4Bo6R4aqHKkGNgHuLQAHTaLRPOL6lJVOIOj3Xd+3yTDKFYusxpAmJtfvF5VlTOVpdWpMGUXM69/L4otBiynpYus5l2gzpJIPO0oVWhUNy0bWkfC11pBRDgIpiDBAJEX3+gmWYMAS6AOU2U5pFUzEYcuzPAvBu0kR3i6YbSqRJD/wDxj+6Fd8LwoLqzgNajhPQfrKsPubTsESmkylFmVw9B4JtO9xfu7JKlVwrj+IT0PrCtsfgAxlR4kENJsSBbYqdPBuytOY3A6m4B1+aHNCaZVOw5aJtyNyolxaJMCd5tp1C0DcO4akHwt/tLvph1tfCyWaBRZTUqzwZABEXuC3z1XreKW7Qj8vmrU4SnEGmB1HyISNXBUdi8eJVRkmDQu/Htc69WwA7MG/ilP/0Bmte4gynH4SmSMrwI5CJ/msiHANGgafroqTiTTK3FVi+DJvNiPiDugVg6LzHNWL+Ggb21/ER/LIkJZ+FOjsxjcHy2glUpIKZWt1vYcl6IBTuIwwIkQHDqbxtdV1YEarWLTJkqD13AgAIWTRBbWjRSkm5t3W8oVomye8WCjRcAZIzWtOk8yotBRqVMxomLZz3l2/lYdyIGATI9VC8eX1KMGmx9UgDio7YGO5cpB7uceX5rkgBVKrCDLROovv1UuBBmYl7mgCIaYuXSNNw3XXkhYx7TLWtABvIHzTf2YNMuc2oxrjZwzDUtkFs9xmP4VklSKZohVoTl9o11ozE6kGTABhvhyS+IfSc3sutNwXC3VvK+ysanB6RIdTo03UyTOVs/020IiUtiOFU2scTTGaYaA24kgCQTsVOmCF+GUW1HZXOGUODbuAk6k/ygD5LUUsNhwADVExFi0C/8IVD9nsPhqj3NqU2mHFsuO5yhsXvJFSOU9VeVfsvhi4EUw0bgHX42XPOk/TbZS8YwDGg5Ht0JJaQM0bEDR0SesJTglICk0kkW2NtbTsrzi/CcNTYA2m0GZPacOzq7fuWNwdIPbcmNoPiNo0hXHcRPs1hrt2v3b+MpDjeKHsXEggiN3bEeCrMNw5pN3G2sH8wpcXwdJlMw9xdaA53UTZJRSkNys0tDiLQ1osbCw/JBbU7WYRM7gR3WVXhaVN7AW1HkGLgj02ujjAgf/wBqkdQ1Q47GN8KqgsO0vd8YPqSnmvDTqFn+GU/2Y/auaZ0yg6WmY1Nk64W/6xPgPSFMoOylJJHnH3fsqpBgZHeUKOEqVAO1BFsuUbRa0pfjVIihUPtCYbplF7iyJ90fbtnQfut9SiK+oZItA6QeoSzaQGgjuj0CF9yfs4/Xip06b9yfIJUO0TaAJkkIOI0tB5xqpZHHVwPhHoUJ9B4/CR1kfNGx2iAomJgeIEoFRrSbtv0IUjUeXxIsNLxrz8YheZamsAgcj+ivdiyQGtSvfMBsL/JDLmAaiOZtdTPEHN95hHUifmk8TxEu0b8LW5q42S2vBfHV2Da/1dUmKqS4wi1CXOJO5Mf6UC2D1XXCNHPOVgxaPX9FZ8JBkmQYERGzrE+QPmqusbzHwWo+xrZzuIn3R0vrfnCOSWMbCG2I4TC9l8jWw8vryXnsiKcQDLh5zEzyjbqtUB2jMgFwIkWInTm07Ij6IsS0QSYA2btLhqsflfqNUkZPFtu2GxAI2FpsNNp13URhyBBaOhBVv9osPleMugABi3nKqWAg8x3+hWkXaM5dhGuI2nxXLnYYcx5/quVWIRc0wQI3StNrmkCbzIg38IR6eKtcAIlGrme0QNCNOahWitMt6HGqoHaEuv2hIN9ZAt4wo1sdUdqCAQBeS6AZAzKvbizfsjvv+akccQIgE9Eu/ApB8PnY7O1rgeoJBggwRF1pm/ashoGWoIFwYcJnYkAxCyzeLHSN+vJH+9AiT4XhTJNvaH2G4jxZ9SZzESb6mORdAgdyQwtXLJa4t6asP8M80VjiSIqRfQ3+O4jZGqYNpJOgOsGAfApqlphRZ8LeKrQ4TuD0Iiyr+P4B+fMGuIIgQCYO+g3VhhHNYA1sQOR+J6p5uNkageKxTcZWkWoprZU/Z7h9RlM5gRmMgHXT4XVpUYRqD5KRxPWfFVvG8WRRdeJjfmVNty6L0kD4RiAWls9ppNuYtFgnKmbqsXgqzhUaWzIM+C13tIPRXyQxkZxdqxfij3Ck8Ak23HUKxZiRAkH4qu4rVmk/X3fmivrCN9Pr1UboekWzKg1zfFRBBnTzVd95gyPQKw4dmqzlEncRYDmToN9eSlxopNMFjKgY2xAO10fB4d1VwFNpeem3edB4pisyg0ftHe1drkpaf1VdI/lle4jHVSNqTBpTp2H9R1ce9TfiE6OpYOjRxDhiHaMBysIOZxsWuMWgX8VDi2OZUPYptptAAABnfV3Mqqdi2551ERzOxk/FEbjGHe0qsG+xJoZY4EQY8VV8SY1rrAGYnaDt3pmpjWgFwHTx6hU9XEZnSYjW+3iqhF2DdlJiGw8iN0ItVxxEtJz2JsJ5zfToqwmT0XdB2jCUaYAg+K1n2UpkUnHNlbnAcekDfzWSe2Ct59mKXs6DRBLnPd2TFxa8+Kz5nocOy1weDDjIJExmHOL66j5o7iILWs5zpsY08OUouFLjIDANgZvffuXlEGnmJAtJsL8jJ8VzW/TWjM8Xf78k6CedtFmnO2HzWo4k3M+pfs3VA6lGq6uPqjOXYE0XcwO9wHwXqZbGw+C5VsQk7Dhpg7OIk/ogYORUbymEXiTi17m6ydO+Dy6oOGc4PZaO02PMKb0D0wrmZSCbgEAjxhSxNZn7kjneULFj9o9piA53jf8AVMNwsZba3+ghdD8ItfmjtDqBY/CJVhRwj3NBbUO/Mabd6rcVRAfpEjwlaPB1GljcvZGsetyplIE6BswjvxHT5onszO/eAEclo3ul34tugeJHf8lntjbDspOm5XNY/YjxCC3FM/H5qba4ES8AHT9EUKwjg4SZHW36qorYU1Jba/TrtdWeIqWaARcga80jwasXOqExGg/QppasGweH4Uac6HzF9tEWtULWk7/zE26BOGrcAkjQxaOW6R42IaOpj5n8kJ2x3SKzEcSc5pESSIJvb9EWnxbZ1ptOv6jRJ8o6z46IWJo6yPo3WuCFZdmq42Zed4IA8Uxh6bmzLpBuWgkCdpboe8pf704UQ5syALn17k0xu/O+ixkUe4viVRrIAbfuhTdjqrmCGi/ml8bhjlk6bXRnO9ElQxZntBLst5AidoKXq4qpyA8J+asaTuy6DuP7T+SWeTrP6qk9iEW4gm+fa9vqUUUwBnkgEctTG86BFqUgRyPwQYgFrrAiJ9O5Xl+DsS+8xLRGXu36ITB0uJv6KL2QSAfrmvQ06H/a2Rk3s8ptDnjMTE3gXW6wIa1lOS4e8bGZaXTFuoWGw4OYd4X07gWGzuZZpy0266gHMTEb/mseYcS2weMp5esHpAA1KWxbmVHN/aTJiBeQSLRNin+GOY0uYAGmDlOUyZI1kaddEHjWDLajKhBdfRtogE84trz1XMmn2XZQfafAtpe7PbaxxHIubJHcsXXJJIIW7+3VX9s4D90hvixgCxOKdJ3K34ehSIU6dh9fJcj0nWHZBXLYkruMhwqAwRLQdPPVLw85XGYkXIjQytE6m50GWuIzAkiJIcRIG36pDF4Ws8mQMvQjzWCl4VjuxHilq77alp82tK9bizEZvgNxBVjjuFvqua4btby10NpQmcCq8rq1KNEUxVodUc0DVxjy3P4REkmNArHBk5BlczKJAc7MAdxcemy7hvC61KoH5bXBuPdOutuvgrB9TFaGnQeBpNFunwUSnvRajYCvTqsBLn0rtkQ4nWwiRrdVnDgDI3mLxJ105q4cyrUcPa4dgERLWHQaDL7QCFJ3DG3ihU72uy/AudCM3WylFIUxVZsAlsdN5O9ig/8A59Q5Yp5hc3c0am29uvNTq8HefcD2/wALjM9cw8FdYXE1msg0r6SIPiplJxWiqT0zP4nG+zeGvYQQQbRa40hWH2bw00w9rnAkumDaziNO5KYrg9arVNRzTciw2F4ElWnCcNVo0wxzHWJuI0Mkbq5S+ujPHYRnDCHF2abQBfWZBmUrxPh7nNNzIuOU9VqmUhE9yQ4rSlviuaPNLI2cViYZ1PKbghE9k6qYAMaF0W/UrQOwuYfqEvVw5n3r+viun5GzGhSvAaWidDsdIR6be/buUn4Rxa4gu0O9tOUp+jgnd3lptqoYxHGE5Im1voKFSwGg6ovEc0EB0nuH5dygGviCc3cNPCEV6NA6NwYMXHmMyhUIBhMPY7IYzTLdujrm1hMeaZx2Ip/d2Na4AkNdmOsy8PJJ5mEsqfQ6K0zAi99Y9Utiq+w6z8lz2v0FVkfzqDsOQ0xkkCQQ8HYrRIKFcTlm313hCaF9Ko4Og6jWa+m14pZKbRHul7ZdVJ1JknXovmznbJ8XMptr8M5R9JYK72DmQvoOCcWzDA5pa0RMHsg6Ed6xXBaGas2esL65xfBHDDMO0yo0dmbtIaMxjloVnz8lOi4pUAwWMABb7JxBsW5hYERzk6I9L2hqAEljJ95xn3iGwSRpE2QMAXCmS3tkEZRrqQG25q64dwo1j7SsAacGG6B2va10F471i2hf6fOft3XacS8tPvPcZnkYWdqvi3PU5fS6e+0bv2pA0GnS5OviqZ7jzXXwr6IUlssW4psf/I/Ncqu/JctNEl5QaC0wQf2jwD3kolVoDe0Re2sJrg7QAbWJaT46/GU9iKIkDYzY9y4M97NsFQpgactbcWEa8v8Aab+77/NBLMpcG6B5F72tvKmK7pAEaT7p/wAkBQ02Y/0ouxEa2Ph+akWOPLyP+S9wpykuIBMe9Gg3CTGqPDW0vM935qLmHUX6KTix0TpEzym896aZhszQQ4EEWMa3hK0Uo2IAuibojXnn8Ahv4dDpDhfp5o44faAWzzum5InFnPmN/JROe1+unovKuFDSwg37U9Z0t0sF5VYcwj6lUuiXotaFPs+CBjcLLfL1TnDDNJp5j6+a94kctNx5X+IXMv5Gy6KGhhefxRmYZupU3Ytus2O8odR+Yw02AkkddPQrpboyoUe5uWoG9R1k2FkQ4lsAEHTXQSiOwPZ2v5+aE+j2csx1/MFCmhONFPxDGtE2k2vIXMxQEEg+OnqocZ4c5tMuF28xseTrCO9KMYA39T/papJqxUPnFkgtadXU2nuc4yvOI02V6ryyoGkWyxaBYRGiFw45nEcn0v7igYak41y82B9pHKSC1vfqD4IenrwpE6fCjBylrufaBStTgj8oAaJvJkXHevcFTc2jVJAE02tHfmAPkJQ4cKRAJh1VvPQN7VhzMoV/oOvw+jcHptOFq1arW+1qWeRu1sAC23VfLHG/ifgV9Dp4wU+Gsg9p4dM6xyO6+ePvoFP/ADp5SZMvC84NUptLKmaXh3uyBYd4utrjOOtxbqbS1zXBr23giCJ2OoIXy+rTeBJFlb/ZSu4V4kgQec9MvWSPCVXJw28n4O/Dde3ysy032ByuOk5ra7blabhXF6VDDBmdriA64cIzOvAEyBK+fcfxhp0hu6SOgkQCBN1nMJ9oKjZmHd45dyx+GU1aG2lph+MYiazxIgE8to81WuAUH4kucSdzPLW68O3NdsIYxohyVki36k/mvVMHquV0KjWYFgB/pHwcUesA5+XaCR8FHBU5dAOzx8VHDDtknkfgGryToogxmUvbHuuHxG6cwdOTJFiLd0/OECuzt1p07E9LgKzy8uQWieiH2DeyJCjQfaOg9f1Ra4kSNdPAqFEegUyZURWlTER9aq0pshgHIJSg0fAepHzR6lQgW5KGaRPWsvO31K5ghFiFB6NDF8fEt6A+oS7xBRsQZcBG3zCjibEWW8ejnktjOCFSm3KIIkkWuJJMWPVSxXtHtLSAARGhnwugP4tRa7IS7MLe4+/jkuoV+KMJgZh/Q/8AwWG76NklXYlW4TUiAR45/k5L4fBYqkXGm5gzEEgiRa24kJx2Op/xf8H/AOCDUx9PTtf8Hf4LRTkSuNLoMKuKNnMpO7nEH0KgaFTdh/5NP5ILalMGZn+k/wCF0X72zb+w/wCCbf4NxDtq1WtAbRB55nAz5EFKPoMf7+FLTzouy+TdEYY1m/8Ab/8ACWbjaQ1G+zT8mXQm+ycV+gqXC2sJNM1b5TlqNAIyumxaYdqVSv8Ab0iGuDQSezMeU5lfVceyHFgPZaSeyeY/hCznFK2YC5JmSI6d1wteOTb2TLXQ3UxeIZ79AkdzvWCgP4w2CHUiI10I32KBgON1qNmvlv4XXb5HTwhaDCfaOhWGWvTDDpMB7fH94d11pJV5ZKdlfjsZLWUwbCnIGm0n1CzrXkeK2uM+zlOoM9Ihw2LTI8pMLN47gr2ag67KuGUKomSYpVxPZjRPfZivlrhxmzXH0Cp69OJ6fV1Z/ZwXqO2DQPFxEehWk+mJSd0Xv2lrte2nlJIuZNu71+CoPu7XXkDnb6smeM1e0wfw/M/klsI/vlHHFqJU2rCfcQDEyO/bu7lGtgSCMpkR9bo760TPkupUwe1tyRbRAp93dyXqfAG7Z6yuSzFiaem7K5rh+Mg+JXuBpDM4G5Bfv/KlMSHMc5x91tSY/qg+vwR20T7V0blx88pXn0qOmydczVqidWuHp+QTmBrlzQDsQPgL+MKvcxza1gcpHzBKJg2va4nKYIjbYyCPMqkvqReyxc9DpH0+TvyUM55FdRsOsR/4uWczSIbDj/1/uR3MnyStB5Gu0X7nFMUqm5UO/CkdQNoOxXEy5dIzAgG/Qr0DofIoKFa9T9p/T/7Be1je66swZ517P/sEWs3tLePRhLsUxlYMmYzTDepO3wKFh8cYh13C/LuVNxKu41+052Q1DbaxIH11Wm4Tg3xYh3QAnfobolGo2yotsBQxGd2QAyQ4zt2Ytbe9l43ETMiI18LLbfcnGmACQdxld8NwsNxTDtp13NfmGbQzEeAuFjGabqqLsK9+n5KGboq6tABio6dB2iYSmZ/4nea1jBP0nMuMTJaQgs0GuirHVH5TDzcH6hBw9WoWg5yfL0hV8f8AYOf9Fu59z0B9EpWptqC9+R3ChTa6TJJlr9P5Sotokj3iP6imo0S5FPh8I2rmmxBsR81X4mkab8hEH5c1a8Eb2n96jxikXVrXhjbDxJ9V0Qk1KiOxTAYmox0tc4HoStJhPtFIy1QHD8UAO8dj8Fl2DmjCraCrcVIGmjQY7DUaolpE8jY/BI8Jw4YHtDmyXtsSAYDTBvrr8EgXREEj4/QRM8iHCQN/rRJxdUTRHj1ItqAH8I/ucq7KReVcU8Ix3T6/VBr8Mc020VxnWge3YgKk9/VH9uQI5ckCthiDcIMkWWlJkXQ87FnmF4kRP1C5GIZM3fEGEtqQd3cu9HZXIg75QeQuG/ko45sOc3K4yTECRfaRohta7KMzH9lsSG2tJ+u5eXHaOh/oehjZAsAdP1701hnhzTbtAAg6bwfVV1KmbWi9x6qyyGCQ3NYCwvrsFbqtEK7J5o2kRrI9EQNGoka7DcbqNF7gP+m7YaI4Y7XI7yP5LN2api+Z2hAjoBzJk36plhjZcKbvwO/4uU20H/hI/oKS0MMx7QJLTHepNxDToD3yoNpP5H/ifyXv3Wp+EjwU2ALEYAOIIJBGsAme9GOHAuSSQJiDeLx00RmYOpyd6Jmnwd7h2hE2PjbmllT7DRgeMUBLSYIz+odoncLgRAIO3P5LVYj7CMeI9pHc346oVL7CPZ7uIb4sI9CtHyRkuzNOmG4fgKbaQL3OcRtnPyKzfEqQFR2WI375P6LSVPs5Va3/AKzSO4hVdThPs5HvHclZxau7LaTM9UZdRbTJB1BVpiMORskzTct1sl6EX0SdkPDsOUW79FYmk76CAymQ4jxFvNUQ2eU2wbaAO1/lKTfSc49ogd0hWdBpDhyvtzCX9k6P0TXYrKThZyuI7wpVsIc7nNdBtHMdxRxhy2q48+fW8o4pmSTaVpe7Ar672uMVB7N5/eHun8kpiKLmm4kcwrepTzWNx1hJOwjme4bfhNx5K4sWX6VzSecfW6YY+PzCnkaYDh7N2gJ90+O3ioPw7mm4593SDur7Kuxqi0EzunqWILdNOUT8FSh8HkU3SxfMeKiUQovaYpVfe7J57eI1C6r9mpEthzehlIUSCLGfrmmsHin03S1xB6eh5hZ/ZdMkTf8AZm+/kvVpmfaogdqmwncwRPgDC9UfNyjxRa1MDMGNDOp7lI4Pl6lWTwRFvgvMsrms0KY8JuCItZP0cJlTYbyUgm7YgXs+74pimxRAtYIjWlKgCtpqbaYQr8l6HFQ0Ay2iN0wKTUix6Nn+pSxsCwaxvIKfZ5KrFXqhYnHZR1790YE0y2fVptMFzQeRXrXMdoWnuIWbwtNz3Zjcm8SdY9Eu7CEzGsocClBs1NXDBVOOwE6HyVU32jdHOH9RRKeIq/8Accf5oPrdJRorGQhisKQbkqsr0jzPmtDXcXe98Aq7E0RuT9dVtCSQmmU7mHr5pSuyCHcrG+xVw3C5hLTa5vawSdSlmBBGo/0tkzNoBRZDh3oD2dEfDEkAwJBE94IBXtSmqXZNMUFEckN2G6Jp7VHKVaYnYmaA8V46hCaIQ3sTsTFqlAdEm/DPZ7hDh+F2n9J2Vk6mevkV46ievkqTFsp6lNrzE5XcnW8ilKjHNMOBH1srypgc1nA6cvjI0SXE2PpMEAlsx2jMfynXzVKXhal+ilOpBsYVxippaiW/i1EzoVn6VQEiLaeq3T6bXsLTcb8j3qeX6tFqmUbcS0ixHmuR6v2epEyHkDlA/NcoyiLA+k35ojZU2AKbacaLhLsHlJU2tRWs6IsdEWKxVrSpgFMNpjRTNIJ2Fi4BQye8pnIuNOUgsUezrdKVK0bqyfTEaJKvgA4clSoLQscXH7yrsZjgXS5wy6DS5+vRO1OBk6HzS1fgriIhrhy5rROIFngeMUgBMid418VHE8YotPvW7j+SoH8BqD3Q8dzp+BQHYSs3fzb+RUvii32NSZp6eJa+7SHDm3UIlom6yTK1Vn7t+hI+CMOK1x+64+R/2ofC/CszR1KzR+qp+J9uGt1ecoA2B953gD6JB/FA/wB4Fp6ghH4aQahcA97ssASCGibmIEpRg0x2mW1TDgNy9AB3C0adFX18OBYCTyCtc4yy6GxrIj6KDRa4tlrZJvJtr335bbLRSZNLozlOiW1C0iA7tD/fn5IjHNdcEHuVliaD/aAnKOzG8zca+Kr8Th37taeRDoI7jH6K1IlxIOpFQNI9yhTxcHI/sm5k+6Rz6dycJ6rQhoVNEoJpO6+abeeqG7vTQgLqB+ig1KJCZcep8lBUSKPoE8vNLYrDZmFpi/y0Vg9qE9iaAxFBvaHePULe0X2PesXiaWSuQfxz4Egha3CuseUq+bdF8fZ5VxgaYsuS1ZkuJkrll8aKzPq+Xoi0weXxTlOnbT4JhtFcQrEm0uiIKXT4p9tIKfs0CK8Ueh813slZ5FB9NJsCscAubTTxo8l57JKwEcnRe5ByTvslL2G6oCvFIrx1BWfsFxoBA7K5tI7Lx1A8gVZGgu+7osVlM/hrXasb5JWrwOmSezHctEaSFUYZU5MeRm3/AGeb+JysMDwtlMdlrQTqYv56q0azqp+zTzkFlJxPhPtRBMHUEc+vNKCnWYIqU84H71PU97XQfJaj2SE+kPr8kZAmYvG5XOaRnbe8tcLeIQa+T/uBbcstaUtWwoKFOvCrPnHEcMalgJg2dEDrJOoUmUXNaBIMLYYvAjkqjE4YDZbR5Axsoi081BzSrGtQjZBc1aqRLRXPnmgwRYkq0cxR+tVoiaK0tUH0yrIhDeLoJMrxzCEOa/mYPeLj66K1w9UZL6XReK0MzDOxDh4EfKUrhDIKtvJbKi6IguNwNVycDVyLFR9nAsjsFl6uXmobDMF1NcuTEeobly5JiILly5SM9ZoihcuVkyOXLlyBHBeu0XLkARQKq5cpZSORQuXJDPYQ1y5AA3ID1y5BYniQqbGhcuTXZpEq6qTK5cuhCYByGNPFcuWqMmBfqvHLlyskVrC57lVURc968XKgQ6vVy5A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490" name="AutoShape 10" descr="data:image/jpeg;base64,/9j/4AAQSkZJRgABAQAAAQABAAD/2wCEAAkGBxQTEhUUExQWFRUXFxgYGBgYGBocGhoYFxgXFxcXFxUYHSggGBolHRcUITEhJSkrLi4uFx8zODMsNygtLisBCgoKDg0OGxAQGywfHBwsLCwsLCwsLCwsLCwsLCwsLCwsLCwsLCwsLCwsLCwsLCwsLCwsLCwsLCw3LDc3NyssK//AABEIAMIBAwMBIgACEQEDEQH/xAAbAAACAwEBAQAAAAAAAAAAAAADBAIFBgABB//EAD8QAAEDAgQDBQUFCAEFAQEAAAEAAhEDIQQSMUEFUWEicYGRsRMyocHwBhRS0eEjQmJygrLS8ZIzU6LC4hVD/8QAGQEAAwEBAQAAAAAAAAAAAAAAAAECAwQF/8QAIxEAAgICAwADAAMBAAAAAAAAAAECERIhAzFBEyJRMmFxBP/aAAwDAQACEQMRAD8A+fPwDhIMwoswhDhYjMDeb2MTAT2Ie+mzVsa7ylqTy9oMyZ8R4kyrttHSkdicMKZ1J3n9FFwYBpy3t4hPNw1R4Fie8O+RuvfuU9kgCeh9UZV2OhXMHe6b+GnfKlSl78oJ807S4UG6NaZ5k/4qT+GnNLYaRpDj6FqM0FA65dTplodcEazoTFynOHUX5A4vPaA/Q9+qHUpvPvw4DUWnczoFY0aZLA4Bo6R4aqHKkGNgHuLQAHTaLRPOL6lJVOIOj3Xd+3yTDKFYusxpAmJtfvF5VlTOVpdWpMGUXM69/L4otBiynpYus5l2gzpJIPO0oVWhUNy0bWkfC11pBRDgIpiDBAJEX3+gmWYMAS6AOU2U5pFUzEYcuzPAvBu0kR3i6YbSqRJD/wDxj+6Fd8LwoLqzgNajhPQfrKsPubTsESmkylFmVw9B4JtO9xfu7JKlVwrj+IT0PrCtsfgAxlR4kENJsSBbYqdPBuytOY3A6m4B1+aHNCaZVOw5aJtyNyolxaJMCd5tp1C0DcO4akHwt/tLvph1tfCyWaBRZTUqzwZABEXuC3z1XreKW7Qj8vmrU4SnEGmB1HyISNXBUdi8eJVRkmDQu/Htc69WwA7MG/ilP/0Bmte4gynH4SmSMrwI5CJ/msiHANGgafroqTiTTK3FVi+DJvNiPiDugVg6LzHNWL+Ggb21/ER/LIkJZ+FOjsxjcHy2glUpIKZWt1vYcl6IBTuIwwIkQHDqbxtdV1YEarWLTJkqD13AgAIWTRBbWjRSkm5t3W8oVomye8WCjRcAZIzWtOk8yotBRqVMxomLZz3l2/lYdyIGATI9VC8eX1KMGmx9UgDio7YGO5cpB7uceX5rkgBVKrCDLROovv1UuBBmYl7mgCIaYuXSNNw3XXkhYx7TLWtABvIHzTf2YNMuc2oxrjZwzDUtkFs9xmP4VklSKZohVoTl9o11ozE6kGTABhvhyS+IfSc3sutNwXC3VvK+ysanB6RIdTo03UyTOVs/020IiUtiOFU2scTTGaYaA24kgCQTsVOmCF+GUW1HZXOGUODbuAk6k/ygD5LUUsNhwADVExFi0C/8IVD9nsPhqj3NqU2mHFsuO5yhsXvJFSOU9VeVfsvhi4EUw0bgHX42XPOk/TbZS8YwDGg5Ht0JJaQM0bEDR0SesJTglICk0kkW2NtbTsrzi/CcNTYA2m0GZPacOzq7fuWNwdIPbcmNoPiNo0hXHcRPs1hrt2v3b+MpDjeKHsXEggiN3bEeCrMNw5pN3G2sH8wpcXwdJlMw9xdaA53UTZJRSkNys0tDiLQ1osbCw/JBbU7WYRM7gR3WVXhaVN7AW1HkGLgj02ujjAgf/wBqkdQ1Q47GN8KqgsO0vd8YPqSnmvDTqFn+GU/2Y/auaZ0yg6WmY1Nk64W/6xPgPSFMoOylJJHnH3fsqpBgZHeUKOEqVAO1BFsuUbRa0pfjVIihUPtCYbplF7iyJ90fbtnQfut9SiK+oZItA6QeoSzaQGgjuj0CF9yfs4/Xip06b9yfIJUO0TaAJkkIOI0tB5xqpZHHVwPhHoUJ9B4/CR1kfNGx2iAomJgeIEoFRrSbtv0IUjUeXxIsNLxrz8YheZamsAgcj+ivdiyQGtSvfMBsL/JDLmAaiOZtdTPEHN95hHUifmk8TxEu0b8LW5q42S2vBfHV2Da/1dUmKqS4wi1CXOJO5Mf6UC2D1XXCNHPOVgxaPX9FZ8JBkmQYERGzrE+QPmqusbzHwWo+xrZzuIn3R0vrfnCOSWMbCG2I4TC9l8jWw8vryXnsiKcQDLh5zEzyjbqtUB2jMgFwIkWInTm07Ij6IsS0QSYA2btLhqsflfqNUkZPFtu2GxAI2FpsNNp13URhyBBaOhBVv9osPleMugABi3nKqWAg8x3+hWkXaM5dhGuI2nxXLnYYcx5/quVWIRc0wQI3StNrmkCbzIg38IR6eKtcAIlGrme0QNCNOahWitMt6HGqoHaEuv2hIN9ZAt4wo1sdUdqCAQBeS6AZAzKvbizfsjvv+akccQIgE9Eu/ApB8PnY7O1rgeoJBggwRF1pm/ashoGWoIFwYcJnYkAxCyzeLHSN+vJH+9AiT4XhTJNvaH2G4jxZ9SZzESb6mORdAgdyQwtXLJa4t6asP8M80VjiSIqRfQ3+O4jZGqYNpJOgOsGAfApqlphRZ8LeKrQ4TuD0Iiyr+P4B+fMGuIIgQCYO+g3VhhHNYA1sQOR+J6p5uNkageKxTcZWkWoprZU/Z7h9RlM5gRmMgHXT4XVpUYRqD5KRxPWfFVvG8WRRdeJjfmVNty6L0kD4RiAWls9ppNuYtFgnKmbqsXgqzhUaWzIM+C13tIPRXyQxkZxdqxfij3Ck8Ak23HUKxZiRAkH4qu4rVmk/X3fmivrCN9Pr1UboekWzKg1zfFRBBnTzVd95gyPQKw4dmqzlEncRYDmToN9eSlxopNMFjKgY2xAO10fB4d1VwFNpeem3edB4pisyg0ftHe1drkpaf1VdI/lle4jHVSNqTBpTp2H9R1ce9TfiE6OpYOjRxDhiHaMBysIOZxsWuMWgX8VDi2OZUPYptptAAABnfV3Mqqdi2551ERzOxk/FEbjGHe0qsG+xJoZY4EQY8VV8SY1rrAGYnaDt3pmpjWgFwHTx6hU9XEZnSYjW+3iqhF2DdlJiGw8iN0ItVxxEtJz2JsJ5zfToqwmT0XdB2jCUaYAg+K1n2UpkUnHNlbnAcekDfzWSe2Ct59mKXs6DRBLnPd2TFxa8+Kz5nocOy1weDDjIJExmHOL66j5o7iILWs5zpsY08OUouFLjIDANgZvffuXlEGnmJAtJsL8jJ8VzW/TWjM8Xf78k6CedtFmnO2HzWo4k3M+pfs3VA6lGq6uPqjOXYE0XcwO9wHwXqZbGw+C5VsQk7Dhpg7OIk/ogYORUbymEXiTi17m6ydO+Dy6oOGc4PZaO02PMKb0D0wrmZSCbgEAjxhSxNZn7kjneULFj9o9piA53jf8AVMNwsZba3+ghdD8ItfmjtDqBY/CJVhRwj3NBbUO/Mabd6rcVRAfpEjwlaPB1GljcvZGsetyplIE6BswjvxHT5onszO/eAEclo3ul34tugeJHf8lntjbDspOm5XNY/YjxCC3FM/H5qba4ES8AHT9EUKwjg4SZHW36qorYU1Jba/TrtdWeIqWaARcga80jwasXOqExGg/QppasGweH4Uac6HzF9tEWtULWk7/zE26BOGrcAkjQxaOW6R42IaOpj5n8kJ2x3SKzEcSc5pESSIJvb9EWnxbZ1ptOv6jRJ8o6z46IWJo6yPo3WuCFZdmq42Zed4IA8Uxh6bmzLpBuWgkCdpboe8pf704UQ5syALn17k0xu/O+ixkUe4viVRrIAbfuhTdjqrmCGi/ml8bhjlk6bXRnO9ElQxZntBLst5AidoKXq4qpyA8J+asaTuy6DuP7T+SWeTrP6qk9iEW4gm+fa9vqUUUwBnkgEctTG86BFqUgRyPwQYgFrrAiJ9O5Xl+DsS+8xLRGXu36ITB0uJv6KL2QSAfrmvQ06H/a2Rk3s8ptDnjMTE3gXW6wIa1lOS4e8bGZaXTFuoWGw4OYd4X07gWGzuZZpy0266gHMTEb/mseYcS2weMp5esHpAA1KWxbmVHN/aTJiBeQSLRNin+GOY0uYAGmDlOUyZI1kaddEHjWDLajKhBdfRtogE84trz1XMmn2XZQfafAtpe7PbaxxHIubJHcsXXJJIIW7+3VX9s4D90hvixgCxOKdJ3K34ehSIU6dh9fJcj0nWHZBXLYkruMhwqAwRLQdPPVLw85XGYkXIjQytE6m50GWuIzAkiJIcRIG36pDF4Ws8mQMvQjzWCl4VjuxHilq77alp82tK9bizEZvgNxBVjjuFvqua4btby10NpQmcCq8rq1KNEUxVodUc0DVxjy3P4REkmNArHBk5BlczKJAc7MAdxcemy7hvC61KoH5bXBuPdOutuvgrB9TFaGnQeBpNFunwUSnvRajYCvTqsBLn0rtkQ4nWwiRrdVnDgDI3mLxJ105q4cyrUcPa4dgERLWHQaDL7QCFJ3DG3ihU72uy/AudCM3WylFIUxVZsAlsdN5O9ig/8A59Q5Yp5hc3c0am29uvNTq8HefcD2/wALjM9cw8FdYXE1msg0r6SIPiplJxWiqT0zP4nG+zeGvYQQQbRa40hWH2bw00w9rnAkumDaziNO5KYrg9arVNRzTciw2F4ElWnCcNVo0wxzHWJuI0Mkbq5S+ujPHYRnDCHF2abQBfWZBmUrxPh7nNNzIuOU9VqmUhE9yQ4rSlviuaPNLI2cViYZ1PKbghE9k6qYAMaF0W/UrQOwuYfqEvVw5n3r+viun5GzGhSvAaWidDsdIR6be/buUn4Rxa4gu0O9tOUp+jgnd3lptqoYxHGE5Im1voKFSwGg6ovEc0EB0nuH5dygGviCc3cNPCEV6NA6NwYMXHmMyhUIBhMPY7IYzTLdujrm1hMeaZx2Ip/d2Na4AkNdmOsy8PJJ5mEsqfQ6K0zAi99Y9Utiq+w6z8lz2v0FVkfzqDsOQ0xkkCQQ8HYrRIKFcTlm313hCaF9Ko4Og6jWa+m14pZKbRHul7ZdVJ1JknXovmznbJ8XMptr8M5R9JYK72DmQvoOCcWzDA5pa0RMHsg6Ed6xXBaGas2esL65xfBHDDMO0yo0dmbtIaMxjloVnz8lOi4pUAwWMABb7JxBsW5hYERzk6I9L2hqAEljJ95xn3iGwSRpE2QMAXCmS3tkEZRrqQG25q64dwo1j7SsAacGG6B2va10F471i2hf6fOft3XacS8tPvPcZnkYWdqvi3PU5fS6e+0bv2pA0GnS5OviqZ7jzXXwr6IUlssW4psf/I/Ncqu/JctNEl5QaC0wQf2jwD3kolVoDe0Re2sJrg7QAbWJaT46/GU9iKIkDYzY9y4M97NsFQpgactbcWEa8v8Aab+77/NBLMpcG6B5F72tvKmK7pAEaT7p/wAkBQ02Y/0ouxEa2Ph+akWOPLyP+S9wpykuIBMe9Gg3CTGqPDW0vM935qLmHUX6KTix0TpEzym896aZhszQQ4EEWMa3hK0Uo2IAuibojXnn8Ahv4dDpDhfp5o44faAWzzum5InFnPmN/JROe1+unovKuFDSwg37U9Z0t0sF5VYcwj6lUuiXotaFPs+CBjcLLfL1TnDDNJp5j6+a94kctNx5X+IXMv5Gy6KGhhefxRmYZupU3Ytus2O8odR+Yw02AkkddPQrpboyoUe5uWoG9R1k2FkQ4lsAEHTXQSiOwPZ2v5+aE+j2csx1/MFCmhONFPxDGtE2k2vIXMxQEEg+OnqocZ4c5tMuF28xseTrCO9KMYA39T/papJqxUPnFkgtadXU2nuc4yvOI02V6ryyoGkWyxaBYRGiFw45nEcn0v7igYak41y82B9pHKSC1vfqD4IenrwpE6fCjBylrufaBStTgj8oAaJvJkXHevcFTc2jVJAE02tHfmAPkJQ4cKRAJh1VvPQN7VhzMoV/oOvw+jcHptOFq1arW+1qWeRu1sAC23VfLHG/ifgV9Dp4wU+Gsg9p4dM6xyO6+ePvoFP/ADp5SZMvC84NUptLKmaXh3uyBYd4utrjOOtxbqbS1zXBr23giCJ2OoIXy+rTeBJFlb/ZSu4V4kgQec9MvWSPCVXJw28n4O/Dde3ysy032ByuOk5ra7blabhXF6VDDBmdriA64cIzOvAEyBK+fcfxhp0hu6SOgkQCBN1nMJ9oKjZmHd45dyx+GU1aG2lph+MYiazxIgE8to81WuAUH4kucSdzPLW68O3NdsIYxohyVki36k/mvVMHquV0KjWYFgB/pHwcUesA5+XaCR8FHBU5dAOzx8VHDDtknkfgGryToogxmUvbHuuHxG6cwdOTJFiLd0/OECuzt1p07E9LgKzy8uQWieiH2DeyJCjQfaOg9f1Ra4kSNdPAqFEegUyZURWlTER9aq0pshgHIJSg0fAepHzR6lQgW5KGaRPWsvO31K5ghFiFB6NDF8fEt6A+oS7xBRsQZcBG3zCjibEWW8ejnktjOCFSm3KIIkkWuJJMWPVSxXtHtLSAARGhnwugP4tRa7IS7MLe4+/jkuoV+KMJgZh/Q/8AwWG76NklXYlW4TUiAR45/k5L4fBYqkXGm5gzEEgiRa24kJx2Op/xf8H/AOCDUx9PTtf8Hf4LRTkSuNLoMKuKNnMpO7nEH0KgaFTdh/5NP5ILalMGZn+k/wCF0X72zb+w/wCCbf4NxDtq1WtAbRB55nAz5EFKPoMf7+FLTzouy+TdEYY1m/8Ab/8ACWbjaQ1G+zT8mXQm+ycV+gqXC2sJNM1b5TlqNAIyumxaYdqVSv8Ab0iGuDQSezMeU5lfVceyHFgPZaSeyeY/hCznFK2YC5JmSI6d1wteOTb2TLXQ3UxeIZ79AkdzvWCgP4w2CHUiI10I32KBgON1qNmvlv4XXb5HTwhaDCfaOhWGWvTDDpMB7fH94d11pJV5ZKdlfjsZLWUwbCnIGm0n1CzrXkeK2uM+zlOoM9Ihw2LTI8pMLN47gr2ag67KuGUKomSYpVxPZjRPfZivlrhxmzXH0Cp69OJ6fV1Z/ZwXqO2DQPFxEehWk+mJSd0Xv2lrte2nlJIuZNu71+CoPu7XXkDnb6smeM1e0wfw/M/klsI/vlHHFqJU2rCfcQDEyO/bu7lGtgSCMpkR9bo760TPkupUwe1tyRbRAp93dyXqfAG7Z6yuSzFiaem7K5rh+Mg+JXuBpDM4G5Bfv/KlMSHMc5x91tSY/qg+vwR20T7V0blx88pXn0qOmydczVqidWuHp+QTmBrlzQDsQPgL+MKvcxza1gcpHzBKJg2va4nKYIjbYyCPMqkvqReyxc9DpH0+TvyUM55FdRsOsR/4uWczSIbDj/1/uR3MnyStB5Gu0X7nFMUqm5UO/CkdQNoOxXEy5dIzAgG/Qr0DofIoKFa9T9p/T/7Be1je66swZ517P/sEWs3tLePRhLsUxlYMmYzTDepO3wKFh8cYh13C/LuVNxKu41+052Q1DbaxIH11Wm4Tg3xYh3QAnfobolGo2yotsBQxGd2QAyQ4zt2Ytbe9l43ETMiI18LLbfcnGmACQdxld8NwsNxTDtp13NfmGbQzEeAuFjGabqqLsK9+n5KGboq6tABio6dB2iYSmZ/4nea1jBP0nMuMTJaQgs0GuirHVH5TDzcH6hBw9WoWg5yfL0hV8f8AYOf9Fu59z0B9EpWptqC9+R3ChTa6TJJlr9P5Sotokj3iP6imo0S5FPh8I2rmmxBsR81X4mkab8hEH5c1a8Eb2n96jxikXVrXhjbDxJ9V0Qk1KiOxTAYmox0tc4HoStJhPtFIy1QHD8UAO8dj8Fl2DmjCraCrcVIGmjQY7DUaolpE8jY/BI8Jw4YHtDmyXtsSAYDTBvrr8EgXREEj4/QRM8iHCQN/rRJxdUTRHj1ItqAH8I/ucq7KReVcU8Ix3T6/VBr8Mc020VxnWge3YgKk9/VH9uQI5ckCthiDcIMkWWlJkXQ87FnmF4kRP1C5GIZM3fEGEtqQd3cu9HZXIg75QeQuG/ko45sOc3K4yTECRfaRohta7KMzH9lsSG2tJ+u5eXHaOh/oehjZAsAdP1701hnhzTbtAAg6bwfVV1KmbWi9x6qyyGCQ3NYCwvrsFbqtEK7J5o2kRrI9EQNGoka7DcbqNF7gP+m7YaI4Y7XI7yP5LN2api+Z2hAjoBzJk36plhjZcKbvwO/4uU20H/hI/oKS0MMx7QJLTHepNxDToD3yoNpP5H/ifyXv3Wp+EjwU2ALEYAOIIJBGsAme9GOHAuSSQJiDeLx00RmYOpyd6Jmnwd7h2hE2PjbmllT7DRgeMUBLSYIz+odoncLgRAIO3P5LVYj7CMeI9pHc346oVL7CPZ7uIb4sI9CtHyRkuzNOmG4fgKbaQL3OcRtnPyKzfEqQFR2WI375P6LSVPs5Va3/AKzSO4hVdThPs5HvHclZxau7LaTM9UZdRbTJB1BVpiMORskzTct1sl6EX0SdkPDsOUW79FYmk76CAymQ4jxFvNUQ2eU2wbaAO1/lKTfSc49ogd0hWdBpDhyvtzCX9k6P0TXYrKThZyuI7wpVsIc7nNdBtHMdxRxhy2q48+fW8o4pmSTaVpe7Ar672uMVB7N5/eHun8kpiKLmm4kcwrepTzWNx1hJOwjme4bfhNx5K4sWX6VzSecfW6YY+PzCnkaYDh7N2gJ90+O3ioPw7mm4593SDur7Kuxqi0EzunqWILdNOUT8FSh8HkU3SxfMeKiUQovaYpVfe7J57eI1C6r9mpEthzehlIUSCLGfrmmsHin03S1xB6eh5hZ/ZdMkTf8AZm+/kvVpmfaogdqmwncwRPgDC9UfNyjxRa1MDMGNDOp7lI4Pl6lWTwRFvgvMsrms0KY8JuCItZP0cJlTYbyUgm7YgXs+74pimxRAtYIjWlKgCtpqbaYQr8l6HFQ0Ay2iN0wKTUix6Nn+pSxsCwaxvIKfZ5KrFXqhYnHZR1790YE0y2fVptMFzQeRXrXMdoWnuIWbwtNz3Zjcm8SdY9Eu7CEzGsocClBs1NXDBVOOwE6HyVU32jdHOH9RRKeIq/8Accf5oPrdJRorGQhisKQbkqsr0jzPmtDXcXe98Aq7E0RuT9dVtCSQmmU7mHr5pSuyCHcrG+xVw3C5hLTa5vawSdSlmBBGo/0tkzNoBRZDh3oD2dEfDEkAwJBE94IBXtSmqXZNMUFEckN2G6Jp7VHKVaYnYmaA8V46hCaIQ3sTsTFqlAdEm/DPZ7hDh+F2n9J2Vk6mevkV46ievkqTFsp6lNrzE5XcnW8ilKjHNMOBH1srypgc1nA6cvjI0SXE2PpMEAlsx2jMfynXzVKXhal+ilOpBsYVxippaiW/i1EzoVn6VQEiLaeq3T6bXsLTcb8j3qeX6tFqmUbcS0ixHmuR6v2epEyHkDlA/NcoyiLA+k35ojZU2AKbacaLhLsHlJU2tRWs6IsdEWKxVrSpgFMNpjRTNIJ2Fi4BQye8pnIuNOUgsUezrdKVK0bqyfTEaJKvgA4clSoLQscXH7yrsZjgXS5wy6DS5+vRO1OBk6HzS1fgriIhrhy5rROIFngeMUgBMid418VHE8YotPvW7j+SoH8BqD3Q8dzp+BQHYSs3fzb+RUvii32NSZp6eJa+7SHDm3UIlom6yTK1Vn7t+hI+CMOK1x+64+R/2ofC/CszR1KzR+qp+J9uGt1ecoA2B953gD6JB/FA/wB4Fp6ghH4aQahcA97ssASCGibmIEpRg0x2mW1TDgNy9AB3C0adFX18OBYCTyCtc4yy6GxrIj6KDRa4tlrZJvJtr335bbLRSZNLozlOiW1C0iA7tD/fn5IjHNdcEHuVliaD/aAnKOzG8zca+Kr8Th37taeRDoI7jH6K1IlxIOpFQNI9yhTxcHI/sm5k+6Rz6dycJ6rQhoVNEoJpO6+abeeqG7vTQgLqB+ig1KJCZcep8lBUSKPoE8vNLYrDZmFpi/y0Vg9qE9iaAxFBvaHePULe0X2PesXiaWSuQfxz4Egha3CuseUq+bdF8fZ5VxgaYsuS1ZkuJkrll8aKzPq+Xoi0weXxTlOnbT4JhtFcQrEm0uiIKXT4p9tIKfs0CK8Ueh813slZ5FB9NJsCscAubTTxo8l57JKwEcnRe5ByTvslL2G6oCvFIrx1BWfsFxoBA7K5tI7Lx1A8gVZGgu+7osVlM/hrXasb5JWrwOmSezHctEaSFUYZU5MeRm3/AGeb+JysMDwtlMdlrQTqYv56q0azqp+zTzkFlJxPhPtRBMHUEc+vNKCnWYIqU84H71PU97XQfJaj2SE+kPr8kZAmYvG5XOaRnbe8tcLeIQa+T/uBbcstaUtWwoKFOvCrPnHEcMalgJg2dEDrJOoUmUXNaBIMLYYvAjkqjE4YDZbR5Axsoi081BzSrGtQjZBc1aqRLRXPnmgwRYkq0cxR+tVoiaK0tUH0yrIhDeLoJMrxzCEOa/mYPeLj66K1w9UZL6XReK0MzDOxDh4EfKUrhDIKtvJbKi6IguNwNVycDVyLFR9nAsjsFl6uXmobDMF1NcuTEeobly5JiILly5SM9ZoihcuVkyOXLlyBHBeu0XLkARQKq5cpZSORQuXJDPYQ1y5AA3ID1y5BYniQqbGhcuTXZpEq6qTK5cuhCYByGNPFcuWqMmBfqvHLlyskVrC57lVURc968XKgQ6vVy5A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492" name="AutoShape 12" descr="data:image/jpeg;base64,/9j/4AAQSkZJRgABAQAAAQABAAD/2wCEAAkGBxQTEhQUExQWFhUWGB4aGBgYGR8bHRwfHxsgHyAfHBofICggIB8lIBwdITEhJSksLi4uHCEzODMsNygtLisBCgoKDA0OFA8PDzcZFBkrKywsLCs3NyssNysrKyw3KysrKyssKywrKyssLCsrKysrKysrKysrKysrKysrKysrK//AABEIAKwBJgMBIgACEQEDEQH/xAAbAAADAAMBAQAAAAAAAAAAAAAEBQYCAwcAAf/EAEYQAAIBAgQDBgMFBQYFAgcAAAECEQMhAAQSMQVBUQYTImFxgTKRoUJSscHwFCNy0eEHYoKSwvEVJDOisqPSFjRTY3ST4v/EABYBAQEBAAAAAAAAAAAAAAAAAAABAv/EABYRAQEBAAAAAAAAAAAAAAAAAAARAf/aAAwDAQACEQMRAD8A6Pwzi+Xr/wDSrIwI+EGGB81N+nLGdbg9LvFqBNLrsyypv6Wi5sRjh1MgmR6xscOuHdps5QICViR9yp4h6XuPmMGo6FmOB1FoV6SVNfeuXJcQRMTBFj8PMDfDfhpNOhSR/Cy01UzcSFAN9sR+Q/tG2GYokf3qZkf5TBHPmcUPDeN5bMEFKqllNlkq2w3UxP1xUchztMqSN7nHRP7LGAyz+dU9I2XGXbzhlJKBqJTCvqUSojc3kbbYx7HMaGTRmAXUWeGU7TYg23AH0xBUVqwEkoJNpG8YTVchTDeF4AMEXj0vb54YpxukVnVfpywFmuJUYJaPPy/RxRqzOSKa1WmgV5BIkG4iT88cgWk5PwuTzseVumO0f8UR7BgeYE3xC5nL0UqurkyGNg/ImRy+6R9cQTudqa1AFJlKi5j+XWca6JqgBdDRz88UozOVj4WnYnvCfeBb2xlTzOU20T5l2/LAT2V75GJQMJBW5AsZB5iOnvjZlsvVWoH03n7w/EHFIlbJwJWn/mcn8Ma69TLsVWkArapt8ufrgEuYo1GqGodKm0anGDOIirXLMe6k7w/l6e2NiZYlrxJBEG41D7JnqumPMYzpUVsQCWJ+C+/T9HAKcpwp9SwVJ1feMekx5Y3KrGoXIBBYSCZmFjp74c5d2LgCPigxtIEsF8hYfPrjRU4uoTuylgRJgTIbc3m8TgEQpFJYmbSQJJET5Ya5dBG5Nvb8sCvxF0butOtGnTJIGkk/Mf1xhSoqBGo/Mfy9MAVUtzI8p/VsZIDFzbkf1/tgNqIm7OcbFyywPExv1PpgGS6ZiZt+hyxiad4Ji30/HC3uUNpa39443LlUkzqAjqd/WcCNigyb2nyBHlvjB6TtUGl13HxA8zEyN8av2SmxjTH69cF5HKhSWVTZd782X/ecAM9Yo2hjpbSDz57jy0m2DaFWkW0ayXgaTOrYfDzi4DW+LY7DCvien9pBPiAY73mfF/qw54HkENOu5WGAUIwsVIk6h5ggYKZ8PyveTMaRpmJBuDAvbl9MT3bKmiP4T4iB3gBtaNM/3omfIid70dfj4p0Dppn9rfQIA8ExqVgdiIYW6/PEtw/h1Ssj1qjeGmSY5sxgkty339MEaeGZ1VV0dtJVjpmZg328sGDOUnHxNINrGY+mF2SBWtUU2JAP4HDjLsw2Mx1PX2tgA62dX7JqE+ntb+ePqZsLyqdPhPXe3lhiKqrNxqj9W29cD1qylTJjVsB6x1tF8FrVTzpuQjx/CQZ9Y8t8CtmWDltBvtfHq1ZT9teckb+07j+eMO8RBIdTPmpwRt/aahaRTbbqPwEY9jBc+v3l25f7Y9gpRUFzqj5/hggU2EAuJ6eJvpGDMzwWD/1NUEbKB59cXvZzhHc5chvifxtAjlYb8hgjmea3MmTAiARb0OL7J8GpVcvltaKQaVM6gIba/iF+nPEp2tWa7/wjnzgjFvweuVyOWIQu3dqIBA2nm1uWAj+I1iKb0u+rMisYVmBHhJiJEjHT+GZR6dGmiVA2lAPFaYHXHI+I5X94QyklmJu/VoNlt8hjpnDcwz1no1Ka0whAUrULXCghSCsE7mfKMAVVyEqRUoBrnxJvck2IvaRhLV4VSmFqup201BqHodjjW/ZHNLUd/wBreoWBIhzTYMdrXWPSNsOqArBS9dRq0LrgawSJmFAviiZy/C64IdFQkSIDQRy226RcH0wk7Q5eprFSrTddXhYkGJG3i2MgRbaPPFRV49kw6h1KAz49LU4POQY/Dnj5xlEqUCaVRmWVgSGmSDKmRG/IYghszlWTxGm6iYmPcY1CtF4b5Exi97TZGqUphBqLwxEAbLG8+f0xGl1BIYrIPXn5zgB1I+63yOCcrVhgxRoA/XPyxgK6ffW++30/XLGVTMrFnX2/QwDvO0i/iA06wrgWkMPSRf8AljyZlyImJsWG5+k4AyfFmACAhgdgdh5zuBg1KjtsApa8+Ij5z68sBvyihGDHUEpzJjqCJjrLEk8sT2b1NUcqvhLExPKbYOzlYgaWlT0Am/sL/XbrOBlzAg9PQnAA1qLBqZIE+OLnl/ucGUu8tOjrzOMqmZHNSeh0nn0tj41cA/A3lb36YDCrQaZ1L8jj6isPtgf4f640rWk/CPnGx52xs8RBPh9ZPX+HfAZhWBB1qQf7u3O98Y1C0yXtyOkX+ZxqFZogaYvN/wCmMgSftKPmcFbvERJqHn9lenlgvhtNvEdbFtN5FviW/XfC6szABvCwmPnbnbbB3DKzE1JWJXc32dcAH2gWKt2IOsbEWEAfO2HmRq6MjUaSQzMN+qr9AfLrif480vIAMEbeRI/LD3LUQeHBiPEK0HnuYG+3SRHMc8A545lgGBJH7uqvyFIH/SfngTg2aKrm6LAEtUkbQNQvJJ2heQODO0NQEVQd3lgDNwtJhYn1At+eAeD0NVaoosWpKw9RBmNmI1GPO52wRLcQog5gMZC1NonadIPvpn3w1/4bRAJAZpAgGT+fOZvgHtRk2pV0BPiYz9YFvp+rF5F1NMEAu19cOwgT90Exy+c4DKpw1Psot9iwnlGwtvjdU4VSgHSs8zpi8crwBjL9soCQ2/3TVZjby1bY3ZXO5MiCEPqhMTyEzPzwUvfJIpjSCfIW9oP5YJbKoqzpSepJn5fLG39vyoPhWmRHOkd/dPzwRUzWlTV7pNAE2VBteevPbBC6nRA+ESecQB9Qb49gXKUgFW9WdNwGIj2GPYB3w/IA1Uk7m8jkNz9DhiO2iVKpRKTd3OgVLb7Tp6XxlwmmaiBgBPdqJbbxQT9Le+F/DeyY1rTepKgEuUEG1iZO0k/jgI/jFbvKjORvcR0k46J2ZH/I5W5so5eZxzviyqlQhY0xCgyYEmLnHRuzD/8AIZU/3Y/74wEJxipNapAAiofo3PHWeE0QjspgkKpmAL35crGPPHKONjTWqj/7h8ueOt5VIqsfvL+AT+eAPrJOF1dDuG0nmJ+W4OPvE+JpRE1SyqTE6SwvO+kHkOeBqPFKFWBTq0nIMwGE8/s788UD5imxiSHEjwuAw89rbeWFqZEaYNJbbboJm3w2tb5YJ4/xCnRpk1iFl/CInVBBgAXNpwlyHaTKu5FNijNAAK6QTO45c+s2GAf8SlkU94ECD4oEe+3THLc7WmoQgVgCRq0733jFj27YnLqATpFSTEmbHeZnp64S8FyyOQpQATOqQSVLrYiDcCwIiMQLctSbVpZJne0H2GxsQcGZjLxbTfzEflz/AJYsGyC0Vcuh0wXO94MjxxvOk6SReSJkjEjmqveOCCR+t4A3/ngCeB5cHvXa4BCeUAamw9pjeB77bbRz/XPfCTs/VC95T3PeTf8AhP4kAYfUyF6fetf9f09cAoz+XIveDYm8idh0OFmaJ5fjiiz5EAnbUoAnfxD9XxN5miJvqI/iJj64DFlMR8jj46W3P654xq0Eg2n9eZxrr0lA+ED2wHlUaoJtHl64+5HNU/3iMjMQx0wQJ33Eb+YxpQbldj5W2P8ALGik375v8X54BiWkWpmOd8ZUqRsBTMT1v+OEOTPjXeJB+uNtee/Mz8fP1wDPOEIKfMEiQfQnblcDBXDs2D3l4/dmPmp6Y2cZUKUNiNVzv9lvz/DHuGlSXXmab/RSbXPQfLBQXaGmVaoNvFI/zMMO+A0BWp5VNRXXXbUQCICgN6G4tPQdMAdqqd36aEPzYn88G9lXFRQkgMlVCpBuJEE7GLC59jOAe9taYStQRW1DQy6SbqI3mZ+zHngbgDBcxl2mNdHTe8k0x+Y2wz4/lKYzVFhpbUCIHM6SZ5zaR/iwkzmfillKyrDJB6CQdpPptggL+0Kj4tZEnUBN+Q5+giw29zgPglQibQthBgzt098CdoM1UNQCqdQN4D6gOekAE6YO/PqTg3gsy0KfhAuD9J5RgEGbZv2hxO7xgr9tQNpVGbxESW35TtIxlnl/5tzezjl1IvhcznvWYD7RPrfAMM9mlSoyd0ZB/wDqWE+2HvEkIy56GjIvyan/ADxMcaOrMMYiwJHS2K7NsDk1uJFMDe//AE/wvgFWTDwCGTbmCemPuPuRzLFF8KAaebb7X2Pyx7ArpHD8poopa5E/O9/QYFzyd3QrNImpFMHym/5/LCbKdtalWoAKAFFnCK2rxCTGqNowZ2yqwtKluQpYgdTtb54o53xOkusAHZbX8zjo3Y0Tw6gemrfyqHHPOJUgCLQYv8/pjon9n5H/AA2mTyNT/wA23+eIIztTSAzGY/imPr88dVyniZTz0x81Q/ljlfa4AZitF5jnzKj9Rjp+QaO7n7TCP/0g/wCnFCj+0uqUyRZTcVE/GPzxyOjmSxjQrE+X9YjHWv7Uf/kKnk6f+Y/njlGRWEL8ydItb9bn2GIuMM85DhWHwgW1ah7frlh/l+GUa4o92dNQsswbRN/TAHEeHfuqbR4y2n1t+Mx88WXZ/gy5NaDs0moTqJsB4TCrPqfXyGCBqvE6lWsKQ0odTANBMxPJpEkC9sUnB+zlOgO8Yy0Seh5/yx84tSRKSGB3gaZA+1c/iMK+G8WevWqNIpmkBKMfCVI35WJn3jywGrtDxKrVBBmkkR3ZF+hkzzPToMSi69ZlYHWD+E4tO0CrOsX8KqIPxKzGL9QVIkcoM4neIudbBUWAdyecX5TY2wAdJilVajfCSJjkR6zE7T5YrfCQGUwp6C87Xjn5fyvO0qdRjGhDIuC2/T7P0xuSlVSygKAQDqbVF4t4Z9sAdn2sI/2ja0bzG/Q4S18kQtncn08vTB9DhzkyxRRcsJYmLRsNzgfPGpMgrGwEGw2vgF1bJHmxi528vTyxoOXBB8RI9ZwW1Wqw+Mb8l/rjQ0iQWv6YDVTp3MdOp88DUT++N4N7n+E++CadmILTA6euBqUiq3Pf/wADzwGGWpLKgOsyLAHqPLBOcCd65LgHVtBMfl8sAZVZYX2IM++Kfg3ZsZipVq1XNOgjXIEljvpX6Xg4Kw49TB0SPtRf+FsY8KcI4gA+Fha8Sh/3xV8Wp5RFVXylYJeHJM7G+8zfyxL1qaUKneKWqUypKEHqCu3WSN8EEdpx+6Zrz3NI7dW8v1bDf+zaiC5kyCYvsYUfr2wg7QZ5XoeFwdVNFiRqlTeRvaBh12NGmkGUxDMwEkn4VFum+CqvtDTQ5nLaY16mDfw6f56Y9RiX4hTX9gW4lSwAJE/EZjnGGdCqa5qVC2ltSokG4BBGoRz1D/tw5oV0pUNSd1TiVIVLkjckmSbnnO++Kji9Sn4l535fryxVdnQO8AJkFfW/isT8sbuKcWrVy4fL06ySRLU9LjzDDxCJF4wv4Cpou5A1ETOmwOmb+l9v54gA4soGdYctaT5jw+XTngLOZgK7gU0sTJIJb1+KPW2GfG3DZtzEAsht/Cv5Xwv4lQmtVhSQWMED8fTAY8ZfTUKqAbbkAm464aV6p/ZlEqZQH0ED9fqcLuK5eoagcKxlBeJ5kXi04PD/ALiCNqRG3PSCJwULlc8gAuTaLD+hx9xhk2BVY3AvuPqMewRd8O7MMlWiJXSGDQJO3+2F/aXMd5mKjBpEwPYR+WLfP1wi1as3VIH8TWB9f5455mKIsZMTN/Py9MAn4mplJn7W/ti8/s+hsgPKo/4ziK44wJphZsG+Vo98XP8AZ4v/ACUHfvW/LASHa6mRWre0f5RjovDD4KZNyGQfOko/PHPu1yRXqXtCk+mkcunL3w2pdskRFRaTOAaZ160E6AgNpn7JF+uAe/2i0dWSqA2usW56wccnA7tVF5F/nzjHRO12f751QfAia2ETqsLR5SBfzxL5vg7MrlRJAn5TP4T64AAZ52eiKg1KksItIt+Y3xd5bjSV1WiwA20gGYI89tiLDrjneRpkvA3KwPeThhlkNMsftQTEfdPTrv8A5TgLXMrU8COCdTCGB2j2FyJF+pvhX2upMmYDooK06Y1qJlkM6h7Rq9cH9lONd4TTf4pLAnaLH2i8Yb5ukKlcmAQFj1EK1+v9cABQohlpOgGkQwj+6dvefYk4neK8LahUOv4DdH5EE8z16+eKDhIGXqVMsf8ApGp+6b7hInSZ919sPsxk1elobZTB9OnupjAQ3C1VWVgwZnBVFn7RiG9iYwVxDMqo0LHhPiAmdUAGSBvqGKJKS5dQKmgT4AxuTLWvykD2xO9oeIhlRKMGpVHxAmFU7kE9b36emAX0OKh2aSdKwARN7eQsBHvjRmsykmNRn+61/PbrhrkMotNVQb87kSeZN9vLA2Yyo5mATff/AHwCWvmPh8Ji2w3+f63xUcE7NJUph6s+K8C2EGZyjOQKQ1hSCYuP188V+R4k9OmqtTJF7jqLwbW/VsAs4x2YRJelI0jYmQY+s/PEa1M94WgfPygYveK5tmRdaaCTsDJG8Ebb/TzxF5vJuJYhtJ529byPPAD0chew9y3vfw/hiwoZ3/lgqQrq7MRuAW2Mc46Hy64imqsCPEfp/LG2nWdjAZr9D+QwHROK9mctVkU2fvKknve81amUzAkk8iSFiAPbEFxKk9OKe2ibGLkkBjYCNvxxd9lK2ZFOmO5YFVO5CioIAl9QkEWgi8eWNp7MNpbvSpeq2ygbnobEwInlbAc4XvJBIkG+x+eLfsKveAIwBH7yY5jTG/8Ai64JyOQpKtTLVgve2NPV9pSQJjqpvFsOuyfCRSps9rqQCPO8x1I0+fW+ARZUaaim41VFADXJjUCfc3i8CMF5fiBpLUKNTUNVY66mywASNoGoDp88Lc9VPfqZBAqr6ESYvjCrUnLZo7+PptKj+X1wFbmMulTRWpCmxYhXOwMhlbSDfUCQQOdsBcU7PUWzaJIRqiSukkOCnodisi/Q4S/2c8NFUhqpJWkzCkhMqGsWYKbSLcuc8hi44hknbMZdwfAhcsYEk6fCJja7fPFEznewwZ/3ZQtuzOs+gtzt7Rid4rkhlSUqp10whKn0Mfj9d8dQ4Rm1dWidSuVeRB1CPpEQemJ3+0bLa6dMAeKWA+hgYg50/FKPJGtyFOAfWL4Er8QDWWmwncBBce59MfKzVDFlBJNtX9OuMabVTsEEbyxv+vywGsZcuzOfDJ2P8gbc8ewXTZvu026WP8xj2CrDt9xLussiggtVfVHOALH0FvfHPsij1XAYOZMkgFjHkOVxHlOKb+0mrrroRGlDo3tIgmSNrn6YScJqmnUFSWtIjaVaefSeu+CYpuO8GpUssrLUGsEa0iWUkEwfFAO09YOHH9m9Scs88qzfVUwJxfNmokUqAHegGoSyw24CmTaDNxF9iMbuxdbukemQpc1X0gMIgIhPi2gAg+frgEfbiie/qaLFVW8/3eXzwf2c4zw5KEPTUOtmDqGYkAC3l/PGntTDVe8UyrqRablRpN7GQd5AxXcC4Fljl6LmhT1FFJJQEzE36nAR2cI/6iLpVk1afJqkx7ARgvifHRQpwo/eOJBiygiZPUzqt6nGzj+XNFiLBF1FZ2KHcT5XEeQxHtLNq5wW0nlC6o628C/PAauE1jSq6isgMoMmw338hBMYc5466zkAA6puY+K8T6l191xqTIajUWI3p+pGXP1mcfcr+80vux5kSDqE6SJvYzbe/TAZ8AKrUBBtOkEi/iIkH+FQcXmXy7aiUhfXYahJ9T64muz3CiH1PbcL4gyyY+Ebk7C/LG/P8VqrVNFR4SASdMklp+LxAiYLQOt9sA34lw3VRdUYhtQcEWLNJN/Inb541rVfMd0ynSDpLL/fTl6bH5YGp9oaoJY0w5Kj4QwHMjwsJHTc7Ya9nzMOoIDjxCIhhvEwd55cz0xRt7V1wmWJtqldIN5IYHbE5wPgeimKztL1AD1hCBAEnc2+Q6YM7SZZ6qNUZCfs0lDadIALaiesgevtj7wip/ytHTu6At8RAJESCT0HzxADUpiDpL2n7R98JMxRAG5Jn7x/nhvxBmWDK/5f64RV6zmBY+Sjf64B/wAPVaOWpnYlQetz1Puox7LUmzSCW0gsWmJ2Fred59MCcTciiq3mmAA0cgIP68hjRwLiPdKCbyASD6CffngGXEFP7umJDM8T0E9JxR5fL0+4KFQwuIjcg3+oOJilny1dHcaVWXPsPn54YcO4ie5JgR4tyBJLE7nrPtHpIQPEgqu+nYExblJv7i/yx0HsfwSkKFNyAWYaifI8vw+vXEFxmSdTWLTMCNo5dOnph72W4jUIFEORAhYA1GSbSTAH65TgqyPEu6rUqJutQwnUEWYT7A/4vLBvH8w1GmaqAalF2N7SCRHntiA45SzArUqTEqxYMjC/QTIiCI+mK/J8FasP+artVAiFACoehIF252JjFRN9q+O0660HQfvlYM2m4H3hI6Xw0yPaPTQN1C1GJUcwTAK36HY7fhgjtXw1fCVUQAZAjYCR7WI98c0z+QNLMBGDFNQ0EmfDq5elsQU/GeJUkrFXcK6sliCQNLfeFjbA+a4/lwlemrHxspBEwYW/p/TCftGR+15gkSBUPLoY/rgKjSF7D874C17A9oaaN3OkvrOpAN5CmR6kCw6iJvjoeSzniChW0uNSuTIMi3p6Y43kK/d1qbgKSrBo9D/Pl546Vl+A13jvarBFh1RbAEyY1bmJB+fKMAXwWnUWpmzU0gGqCBtfQJMnlEfI4VdpM7piotQuFlvKw5MBE3I6iReDBoMpwGkjSQTpbVLMWLMREsTva0Y5724phKzrRARKtn0wFkRBjkbmSOU4ola2bBJad7+W/wAsY08yCDZ2tErO3tjRlajKdJmPs+Rm/pgukzq0g38xtiDbRy9ciUoV9PIhGI+YGPYtM9nOJ0qNNxWohGA02GrbnIx7ApVXyjZokArc6vFe8dBsPr57wy4N2ToDw5mky1Dz1eE9SGUj6gEYQZPiBWrK+HUxGrnGw+k46xk6atTUMogQYPiv6nngOcdoezy0F1KlRQriCWnw7g7SCGt5AjDDsXQ16dMDu6zs2w8L0tMCBclr8tsU+f4a7JXRmDU3nQDug0beYDiR0/CLyGVTQXL1Eaz+HwgrYb3J+VyVjecBdnhNK001MTE3uxk+5N8TPH8k6gBAAB0QHnaBBiPTAtPiGaDKUdwjLJSpBdRJAMBbzGHOc4gyUw70dYAGrxC08wYn8PriiCzdas6lKjEqzqt1AjcmLCPCG+WBsrl2a5MSF/8AUqGR6QBh72zzuo0YUKBTqOukkyNFjcDqYthVk3MEwQA1FR6QD+OIG3DaAFUkGQa4LCNiQ6j/ALSD7jGXYjhwrUZaRpAUAW2sDPqpvg/hlMBqoi5rK/v3jL8oC++MOwnhDrP2qgg8tFVv/dgGPHXbL0hUQBmkLJtY2BJAk/P3wD2bybM7PUbUzwSdrwYjygj2xQcZy/e0KidVMeouPrGFfZxiCRHMj/KiD8ZwDE5QBdJAjVHsWYfg2MkzPckyrEMdlEmYnaNtx7DGb1SXqL0VW+v9MfeKSEdkgsAStput/wA4xQHxvNNUpxSXSZv3iECNLA+98KOD1WGUoAJUbwfENrTYX5YEodp3rzTOlSVY/ARsDtfCjhXbCpRopSXRCLzQnz3B6nED1sk1R1Dg0lJuxI1EdBfc+eGX/BKQIaiD+7KtBJMxcwTzjCjIcTqZ4MmlDoIY6QVPlcnnhxlMk7UhT1hJcE6WltINxI21CPnGAne12d10gFXnCtBBjYyDFr+Yt1xrynCWqU1IWYvIgGQItO8wLW23xnxWs9VqhUQlK0byA5EyeZIm3l6YyyvaJURFZCWQeE8rC/52wGOXy71TVLakTVpN5YgTYDYkx9MNtWWo0gt2jnMt4rzPSDMbXwkp1a1RNZZUR3IIJuoIuw9re+C8nwOk6hmO4ABJ5DSBMbWMdBF8Ah7R8RptpiA03ibWF9+c+tvLGjgOeKVkdZbSZIAY254w7S8MSlVGm67Eybm/y2IOGHBu0FCkAtSihA+5Y+4Nj64K6PmQldKFcD4G1eYBBBHqCR8jjPOZhkEKkjYiIleqnqP1viM7I8eNTMikhPc1AwZW3EAkNbZjBB6yOmL3hddaqsJDBWKz1gxJ8+XtioneIVXIOuYIgWIe4IjS2wiZOo4W5nhVSs1OoKAcrJKyQDtCyCCIgHVcbzOLrOUqQE+FOerTa3Xa+Fy8QppvVDDzdUHuCR5/LAc07UZLMLUao2XNOXLEpLTNzJJNxbYAYK7NdnqWYpNVZ6wVT49ImCACRcAbevti5zvayioYKadQr90yomwlouTyA+eI/j+Vc0xVplkNYzCmFN7SBAPW+IFWXoU6uaWnl+9emGWWqFV5ibdPLfHc0vJ3v/THGOwuZUZimop0SxBJhSahgFiAdgbb46mjMtB4kMpchmHxSzEHfnvywBWZrF5p0zf7TD7P9egxG9pOC09FpEsuqTNmDKzEmTNwfXFrkaARQB0uepNyT5k4XcZohqbrtqp3PqwHP1xRxHi9EqSDuVFQjo06ag/zA/5cGcGpJUXUzEsvxA87bj9bjBnaALqSpp3eoG52ZhU+UVz8sIuAZpaVVhUJCEFWIAJF9wDiLjrmazHD3RS/dFhAnTJgDaY9MfMSWZp1KsPTpvWXkwUm3KYJx7BCDWZOk31SOkSYtjofZbtN3iojLDBgpnz1X+h2wDwDsooBaqL8l8zNvYncdDhh2k4EKad/l5FSjcixDiSZPmskg9MBQcWzJWmzoJcTpWfitt+J9sKeE8OFFFLkaAo3M3FoJ2i025gdMLa/EUrKqu6qsuSWaBCvp/0hvUY20+/zCnu1VacmGYWPimVWDNo3gWwBNPNUAxJUimaekAyxcg8hcsAPtYSLxNnpmmI1fDJaImbltp2JibkxaDj7T4C7uwaqzCSCRa4+8CZK331cjEYWcRpvlNaMEdnMhradJhbA7RJte4HlgB+0tQeDR4tOXcarHYhdxI+pica3WKdYxdXy/wAu7H0xq4vVOimfvZMkx51J/lglgO7zgmf+gQesBRgKD9p/fE7AMffToefT4xgfs45SrHI18wh+eoYxpVGLNoglC7L/AHl0rqA63Lgcpx6k2hmPTOA+z06bH28RwFmonE5kVWnWcM4WDUa5A5jr5RihX64kOOUguacsAQ1METaPC0x1+CbYoOPGaPfVD3i6GpKA02JOqw/HD39rRh8SkE6ZkRJG3riIGRptm6wgBVcLHkKTA7bXUHyxu47kVoU6ZosaZ/iOwUG0+d8QJ+E5crndG0K6+vxDE3l8uWYKsybDzOKXs+G/aabMQSSb87g3/XXGPZWl8dSJKAxbmQT6/CrCfPAUPAOBmhRc94QzkBipgA7R5jxYGHFKtCs9NYYnY77gnzM/qMVfC6YKGmwkQDfnM8+u2ILjhqZbNSN0OpeUxv8ANT+OAbcDeUcmxS15uN+e/i1GcNKOSotGqmuoi9t+t/WMIuN1zXZGoxqLQRru2xIIA8KiNz+cYMbPvMd14tJurTBjnI2sL3+k4DDi8FCUWBqakwS1t1Ijzj/McLuL5EZdlamzMri8nxAj+8III/HCvJ1iKxSo1REN2CkE6l2O2NnHeKKxcakYBbVFkEkiCGXbV52+mAW8ZzAqQwvrb2kbwOlxhTmV8R9vwGN9VySOQUQo6D8yd8YSWPr/ALYKcdlckSlZ5jZAeexP46cWOWrOmTo1qZmpS/esvJ9JKMDyuskeYGJ7s2QKJUTqLsbSLA0VH5+mB85xg0cvXobN3rKOgQ7+8j64I6FmuIJX0MLqVDJ7gGfWCMSHazIslSfsteCLT+ov/PA2Wr5pAqasukIsU3cK2nR4SGJgyABbYkSMEdoON98gJo1FCEBpKnSYutj5b898Aw7O8JGcUgnRTS5CiLwR5zbzsCeuGC5d2y9VFOtKbkiDLKpXwkdRvbcEHEpw/j9ULopFkpub6hcnYBAJ5kc+hxc9i6FQGrVZGp0yi6VYyWFzJBkgQdp3k88Bt7F9k0y9R67NqqsTpH3FNztuT19PPFN3AqHUWaLjTMCzRyvyxM8S7VUssNSBXjUCF3F7R5CBfoRgvsvnXYsrtNkN+RMyPbFFPOF/EqYMyJlCPz/LBrNY4Ez48SnoGP8A2nAcZ45TcCopWwrvfzdJQT5BRb0xNZwHvZH2wGHuAfxxe9rXhax3/f0X9tLLMG/2dsQebWBTPO4+TEfhGIYtexucqGm1NMs76L66L6WvtI6W8thj2AOwXaIZWpUDVVpAqAddNqgJB5aCCDc749gsMuG8bzKVNFZyjqfhalqgmy7MAAALDbcmcUpXMU6Pe1cyyqtzqVfFJFtC3kmABqHSMSJM16jts4ZyN5FOs6uBzkU5jDylQq1q1M1qi1KFMfu4uGtGph94DrfpzwQfwHs+jucxVQKvxJSHw9SzA8zc6ZgTbrilOaUVaVLYspaI/Xnifz/FoprLAF4A6eMjb+GmpJn7w64ScO4w37T3zsoimNzEs6M4WeUlgB6DAMuDVAS7Ea5YwsQDqJN+ga4giNSk9MJ+2Gfp16aslRGKG0DrboOQn/F5YFyOVqxRp1TppuxLFJklYBDWsLAx8t8U/bPh9NMqxRVASNIUAfF4bnnviiT7TppSj/8Agj2OpdsYZeiSmcHSnTbrslM/nvj3aXNrXFNkJIGUK7RcFZBnp5Y25ZjOcDH4sop/9NeXyxA24PlwK+XHKpl2J+Z38r40ZDxrmwx2NB/c0Vv81wRw8RWyBi3duuA+FEGvmqXM0FgddBdZH0wF9TANx64R9pMjrqU+QiCT5GOR6Ox9sEZLiaU6NP8AaHWixQSrsAZAE74C45xjLuAFqo7rqMKZ3psNxbeMUSPCSWq1GgkMxJueavvinq8Pas2ljAVZ0jrMRJnYrhZwnLmkxTm+i589S7eWoW3xT8MB7xtX3J+bEnf+IYgX5PhAR1qNBIYBY5SYwq7N0Yy8dXf5alT/AFHFpWpyQeUqfW/4dPnif7K8PD5VTbWr1BJH9+eo5wfYYB5wVhYSZFNd/Ppia7dZMGrTP3vD8wR+WH+ipTNMIVYnwSbbCTYcgOhPTE32uzD+HXpDqVKKs6nmdhvA88An7KVdVbx3YIxX5gH3/GcUyNNSw3Ki4+8u344iEp1qDGp8BEjkTe9/Ll8sUnBcy+YpF+8AZHUNC8pgGZImD9MAt7TZcJX+AnVBMcrC+x6YShU01He4mB0J/pflh5xHK1DnKivramuxLRYG+luV7SB1wHxLg3eVqVKkpQOwUAtrAnczY2AuD09gCLJZRqp8OwO/L59cFrldHL6TOOn5Hs+lGnpVbLcTuYG59Z+mFHH+DQpgQYUCOZPr5nASnCeKmjBj4QxWQTclSZ8jo+mDuCZRaucplwGUPr3kEkSJix8QmPTBeY4IadJiBeYA+R/PCs0amUQ11Oly4VAYi0liR9PfAXXHs6KNTvAguIY92G1CfvGCCu4E3nEr3wrUM24WIzCljAWzDSxIkgbm2D+IceqLUpLVgJ+zd5VXTzuABPUwIxC0OPulOsmkEVjL+RvcfP6YCl7P5U90FAiotQqD0LAgfJlU46PwbMNXC1ApXwCVMEXAMeskj/DjjKcersTotqOowJv1HS8HHU+AUc1Vy1MvUakCkKiQto3J3JJk74CL7ccDam71KcqJOpdRtbfe4Im/kOsYvqGUFM1+UBNusR/LEd2gz1ZVfX++Rk0oxOlwGizRZp3239Ti+qqSK3mF/DAHcOraqSFt2H54yz4Hhnr/AKWwtbwJQiRAG3688G8YVyjdyA1QDwhjAJ2uffFHMe01AihWN9lIMSfDUbn/AIsQ+cPh6Q5/7gD/ADxecWWq37VRqaQUpKxA8VybqSvMH8cR3FqcLPJkpOPkVP1xAvqiXJ63+d/zx7FnwvsGayhzmETUoYBkIkEbg7e2PYD7lMtUDS1GqQHLoyAMUZviXRPiQkbGLe4LNOFMWK0xUAcWQUSpX7xBdgu0jfzxMUSyszAAgEH4o/pyxVZShmC9IFwoYb7gCAdjA54AXi/Bc5Uct3OmmqkIoqJ8MR1nURaYPQcsKMnTYrXMIYClliYFoKnkV+H3OOhnJ0qc97mGtuJCg9Z3/HHNeN0qaVagpElQWCmW2NxJ5iOWAos9xJTlqVR1dHS6ApIYcxq2AjfzA9Me4hxSpmqQQg0kYwo0OzMJ8VRmACgKtzE8gI3wDwvhlZsuVVwWqA/ugFLFBPidz4lEiQCbnGnJcFIf99mtFJqasukli6nZFXrNwsH0OAT5VfA/xE91UFh/A0fU4ecNdXrVlBs2X0b89EeVrYzzPAiGraW7rVpIpP4yRU1AAnk8qCQNiwE2xszPDmylVBUIcsgBFODAQRs36tgDOG5wFeGvv42UzyJScZ5fhVCtXrJUAZkqNpuQQCZ3EGPEflhdkuG1DlqMIw7pzUkgEFdJHr0ttvgitXehVqV3RwtWr4IAk2jaf7v44DXkspRSiW0IWSuFcxJK6tJBnf0wZxJlRJgLTHh5fZeBb+Fm+WJs8YLGsi7VWLETJHi1AQBvPOcNOGqKhBrnUsmQYAadvaxn0GAZ8Xz9M1Kb0mDiPsnmrBr9JgD/AHwdl82O9ChDpJg3iRFrdIVfPxDreS4jwvuXLo66CAdJJ1KeggEnefL8bDh3ZpwAWqKth8C3ixjUT6RbAO3zo2vuANuuFnYshaFSfs16g/7sG/8ACaaAudTupBDPeL8gIA54D7IJP7R0XM1IHmTufQYoZ8S4W1amUZ9MnlMgeRkR5zIwFU7Jo0d5UqPBEE6FIjkCqg4ouePha4i3M4ImP/g6g1qrVKgHwhmiPdQCdueC/wDhFKjT0UwQuwSZEkyIJBYXvv54eRgcEO5gyFttzjr5A/XAA5ngNCr/ANRNR+8WafYzYeW2PcM7M5ai4qInjEwSzGJHIEkAxbDZVxtU3UdT9N/164DF6U8vL88B5zLqWAImTJ5/DcfUYbxgJ1mr/Cn/AJH/APnBSviOU8Im9xy8/wCmILiWVSrWLOCQgMA2EzOw3GOpZrb0k/r54nqfDNTVDEeIgeQ0rt7k4CJ4qWqh9P7shUViQCdKgsbyYliDty5YnaeRiLC4N4kzOOhca4caasQSRoI28wNsTNXLhAQORMT/ABOPyjEBnB+zhYLWqVERCYI3J8go546RkItTGpSEsOYGoxvPTEXwt6WUpd/Udu9qpKJTExA3YRBItc4IyHbFFfVWRhUdlQkRpCjrewmTFzgCO03CFWijLJUEapuSABAt/CF85OMG7TVtDVBlSUMBjqEC94P+IDbDbiGfR6EsyghkYrqEgSpMiTidyvGUGRqprVSq1BJgn4/pN7H1xQwz/H6xpKy5Y+CJ1uo5HoxJ26Y2cXzWbqUKa6Epis6qXp1SSAbxBVSJ2sbXwPTTVSIZqfw/eidwPTfBtPMIaKh6iKEqKwJYdPbnGIFGW4C2XzWYpmGWplmYQI2I+R/HEHxOlalI+LLke6sf/bjqfGOO5U1tXf6gKTq3d+KA3mB5dcczq5TUEO2kPIbmCWgge+A28G7S5lKKqGVwCQFqDVAAEQd+ZETGPYGymTg6Qx0iTy3Mco6AfLHsFYUchUY3sP7zTv6YecN7MZippZXUAwJnz98T6ZyoHs8XHJevp1vh6mYqlSprVI3sQNjO6gHcYIoh2K0HVXzKQdw1h+K4QdpuFZf933FcuQDq0p4BG0EEDeeZPinCfM1iSurxG/iYsx+p8sFnKhzc9OS9fMYAM52om9WAftQb+gBknzwyy2kAuM1QNgQGI1WGwBWR6Yyo5JCjtF1Fvbrg2pl1VafhU95IINND7jwzPmZwA2WzLlx3ZGoQZpojETMQQu/obYxzdJ1LvU162ETUDS07KCfM7CML6fFqgZqSaUWxGgaY8I29ec408YqvJUu7RBlnJNrjc8pwFplM6z5VkpgytnBBAAEFvGfDt54HzHG0CKS4lSQKeoMxgkG2yi1mJ223xC0uL11UgVXgnxDUYaRz67Ya5TJUnZA1JfERtKxPoR9cBU5TiOXrutOoqln+HUqsZ3ixJBt5YPXgeXqNC0woU3ZfCZHIEfU8tvRcvDaWXC9ygQuwUtuwB3hjcYoOEv4SIAC2AG3PABt2dy1IhioM86jEge3MnYDDjv1YQjlSBa1o9MbM5lFqU3puJV08Xv8Ay5egxLcA4JRXLo5QOzAk6wD7Achig3PU6yqxOaDL9yFBN+R68se7PZ8UnzQKlprsbefrYD+uPmX4ZRqwDSRfNFCnlz98R/Fs1UoV6irUYqxBYNBDExvAH9cQdGyHaSlW7zTMoQIkGSdgIPW2G9EQOpNz+vpjmGeraKK1URFqFgupVggEco2w67I8dquq02ggAXM6jMbmfPAWtVvCxAuBYD02xo4ekLE33J6mZOJjtH2gq0lOjSJO8Tv6nGvhuZqoCxqvULqLORA52CgAYouBjGg0uTyUafc3P+nCLh3GHapoIWAhNgZt74b5CoSlM/eGo+pEn64IZsuBMssmoerQP8IA/Gcb9V/TAuSbwqP7s+5ufxOCtroCW9I+Z/pjTkqQAa92dz/3EfgPpj07+q/Q/wBcasi000Pmfrf88BjnAjEEk2kEW5EYj6lBSklSQpcDzioxO46E/wBMVOZrMOe5P4xhLkXPdt/Gbx1A/ngE+arK+nXTBimlNRO0c7bzv+VsCcAIqZigCk6qikzyhd45XGGGeyyyTFwx/AfzOA+A5tqWYBQ89J8xrIg+2IMe2vEO/wA0QoBp0Zpiby0eJo9RpH8J64R8Po942mGIm2lZMDeP6Y3dtHNLOVlSwDavc3P1Jxu4ZmWalq1EFRyJHOP1EYKbcboKKGlEBcKIOkBgQIgtdfkR5jBfYKkxpurfCkEeEXlSTEjla4vfE7wgB6jqwkW685845DBT8Wq5ao3ctpg6b32vef1fA1jx3JvQqvVcEUmEKSGvfkGJYdb+eFNPPUzuwt4bzcH16fljd2l7UVs0umqEtzVYO45zieCWwRSZSqFaRpbwxYzz5m+3549hbwmnIM+WPYK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0494" name="AutoShape 14" descr="data:image/jpeg;base64,/9j/4AAQSkZJRgABAQAAAQABAAD/2wCEAAkGBxQTEhQUExQWFhUWGB4aGBgYGR8bHRwfHxsgHyAfHBofICggIB8lIBwdITEhJSksLi4uHCEzODMsNygtLisBCgoKDA0OFA8PDzcZFBkrKywsLCs3NyssNysrKyw3KysrKyssKywrKyssLCsrKysrKysrKysrKysrKysrKysrK//AABEIAKwBJgMBIgACEQEDEQH/xAAbAAADAAMBAQAAAAAAAAAAAAAEBQYCAwcAAf/EAEYQAAIBAgQDBgMFBQYFAgcAAAECEQMhAAQSMQVBUQYTImFxgTKRoUJSscHwFCNy0eEHYoKSwvEVJDOisqPSFjRTY3ST4v/EABYBAQEBAAAAAAAAAAAAAAAAAAABAv/EABYRAQEBAAAAAAAAAAAAAAAAAAARAf/aAAwDAQACEQMRAD8A6Pwzi+Xr/wDSrIwI+EGGB81N+nLGdbg9LvFqBNLrsyypv6Wi5sRjh1MgmR6xscOuHdps5QICViR9yp4h6XuPmMGo6FmOB1FoV6SVNfeuXJcQRMTBFj8PMDfDfhpNOhSR/Cy01UzcSFAN9sR+Q/tG2GYokf3qZkf5TBHPmcUPDeN5bMEFKqllNlkq2w3UxP1xUchztMqSN7nHRP7LGAyz+dU9I2XGXbzhlJKBqJTCvqUSojc3kbbYx7HMaGTRmAXUWeGU7TYg23AH0xBUVqwEkoJNpG8YTVchTDeF4AMEXj0vb54YpxukVnVfpywFmuJUYJaPPy/RxRqzOSKa1WmgV5BIkG4iT88cgWk5PwuTzseVumO0f8UR7BgeYE3xC5nL0UqurkyGNg/ImRy+6R9cQTudqa1AFJlKi5j+XWca6JqgBdDRz88UozOVj4WnYnvCfeBb2xlTzOU20T5l2/LAT2V75GJQMJBW5AsZB5iOnvjZlsvVWoH03n7w/EHFIlbJwJWn/mcn8Ma69TLsVWkArapt8ufrgEuYo1GqGodKm0anGDOIirXLMe6k7w/l6e2NiZYlrxJBEG41D7JnqumPMYzpUVsQCWJ+C+/T9HAKcpwp9SwVJ1feMekx5Y3KrGoXIBBYSCZmFjp74c5d2LgCPigxtIEsF8hYfPrjRU4uoTuylgRJgTIbc3m8TgEQpFJYmbSQJJET5Ya5dBG5Nvb8sCvxF0butOtGnTJIGkk/Mf1xhSoqBGo/Mfy9MAVUtzI8p/VsZIDFzbkf1/tgNqIm7OcbFyywPExv1PpgGS6ZiZt+hyxiad4Ji30/HC3uUNpa39443LlUkzqAjqd/WcCNigyb2nyBHlvjB6TtUGl13HxA8zEyN8av2SmxjTH69cF5HKhSWVTZd782X/ecAM9Yo2hjpbSDz57jy0m2DaFWkW0ayXgaTOrYfDzi4DW+LY7DCvien9pBPiAY73mfF/qw54HkENOu5WGAUIwsVIk6h5ggYKZ8PyveTMaRpmJBuDAvbl9MT3bKmiP4T4iB3gBtaNM/3omfIid70dfj4p0Dppn9rfQIA8ExqVgdiIYW6/PEtw/h1Ssj1qjeGmSY5sxgkty339MEaeGZ1VV0dtJVjpmZg328sGDOUnHxNINrGY+mF2SBWtUU2JAP4HDjLsw2Mx1PX2tgA62dX7JqE+ntb+ePqZsLyqdPhPXe3lhiKqrNxqj9W29cD1qylTJjVsB6x1tF8FrVTzpuQjx/CQZ9Y8t8CtmWDltBvtfHq1ZT9teckb+07j+eMO8RBIdTPmpwRt/aahaRTbbqPwEY9jBc+v3l25f7Y9gpRUFzqj5/hggU2EAuJ6eJvpGDMzwWD/1NUEbKB59cXvZzhHc5chvifxtAjlYb8hgjmea3MmTAiARb0OL7J8GpVcvltaKQaVM6gIba/iF+nPEp2tWa7/wjnzgjFvweuVyOWIQu3dqIBA2nm1uWAj+I1iKb0u+rMisYVmBHhJiJEjHT+GZR6dGmiVA2lAPFaYHXHI+I5X94QyklmJu/VoNlt8hjpnDcwz1no1Ka0whAUrULXCghSCsE7mfKMAVVyEqRUoBrnxJvck2IvaRhLV4VSmFqup201BqHodjjW/ZHNLUd/wBreoWBIhzTYMdrXWPSNsOqArBS9dRq0LrgawSJmFAviiZy/C64IdFQkSIDQRy226RcH0wk7Q5eprFSrTddXhYkGJG3i2MgRbaPPFRV49kw6h1KAz49LU4POQY/Dnj5xlEqUCaVRmWVgSGmSDKmRG/IYghszlWTxGm6iYmPcY1CtF4b5Exi97TZGqUphBqLwxEAbLG8+f0xGl1BIYrIPXn5zgB1I+63yOCcrVhgxRoA/XPyxgK6ffW++30/XLGVTMrFnX2/QwDvO0i/iA06wrgWkMPSRf8AljyZlyImJsWG5+k4AyfFmACAhgdgdh5zuBg1KjtsApa8+Ij5z68sBvyihGDHUEpzJjqCJjrLEk8sT2b1NUcqvhLExPKbYOzlYgaWlT0Am/sL/XbrOBlzAg9PQnAA1qLBqZIE+OLnl/ucGUu8tOjrzOMqmZHNSeh0nn0tj41cA/A3lb36YDCrQaZ1L8jj6isPtgf4f640rWk/CPnGx52xs8RBPh9ZPX+HfAZhWBB1qQf7u3O98Y1C0yXtyOkX+ZxqFZogaYvN/wCmMgSftKPmcFbvERJqHn9lenlgvhtNvEdbFtN5FviW/XfC6szABvCwmPnbnbbB3DKzE1JWJXc32dcAH2gWKt2IOsbEWEAfO2HmRq6MjUaSQzMN+qr9AfLrif480vIAMEbeRI/LD3LUQeHBiPEK0HnuYG+3SRHMc8A545lgGBJH7uqvyFIH/SfngTg2aKrm6LAEtUkbQNQvJJ2heQODO0NQEVQd3lgDNwtJhYn1At+eAeD0NVaoosWpKw9RBmNmI1GPO52wRLcQog5gMZC1NonadIPvpn3w1/4bRAJAZpAgGT+fOZvgHtRk2pV0BPiYz9YFvp+rF5F1NMEAu19cOwgT90Exy+c4DKpw1Psot9iwnlGwtvjdU4VSgHSs8zpi8crwBjL9soCQ2/3TVZjby1bY3ZXO5MiCEPqhMTyEzPzwUvfJIpjSCfIW9oP5YJbKoqzpSepJn5fLG39vyoPhWmRHOkd/dPzwRUzWlTV7pNAE2VBteevPbBC6nRA+ESecQB9Qb49gXKUgFW9WdNwGIj2GPYB3w/IA1Uk7m8jkNz9DhiO2iVKpRKTd3OgVLb7Tp6XxlwmmaiBgBPdqJbbxQT9Le+F/DeyY1rTepKgEuUEG1iZO0k/jgI/jFbvKjORvcR0k46J2ZH/I5W5so5eZxzviyqlQhY0xCgyYEmLnHRuzD/8AIZU/3Y/74wEJxipNapAAiofo3PHWeE0QjspgkKpmAL35crGPPHKONjTWqj/7h8ueOt5VIqsfvL+AT+eAPrJOF1dDuG0nmJ+W4OPvE+JpRE1SyqTE6SwvO+kHkOeBqPFKFWBTq0nIMwGE8/s788UD5imxiSHEjwuAw89rbeWFqZEaYNJbbboJm3w2tb5YJ4/xCnRpk1iFl/CInVBBgAXNpwlyHaTKu5FNijNAAK6QTO45c+s2GAf8SlkU94ECD4oEe+3THLc7WmoQgVgCRq0733jFj27YnLqATpFSTEmbHeZnp64S8FyyOQpQATOqQSVLrYiDcCwIiMQLctSbVpZJne0H2GxsQcGZjLxbTfzEflz/AJYsGyC0Vcuh0wXO94MjxxvOk6SReSJkjEjmqveOCCR+t4A3/ngCeB5cHvXa4BCeUAamw9pjeB77bbRz/XPfCTs/VC95T3PeTf8AhP4kAYfUyF6fetf9f09cAoz+XIveDYm8idh0OFmaJ5fjiiz5EAnbUoAnfxD9XxN5miJvqI/iJj64DFlMR8jj46W3P654xq0Eg2n9eZxrr0lA+ED2wHlUaoJtHl64+5HNU/3iMjMQx0wQJ33Eb+YxpQbldj5W2P8ALGik375v8X54BiWkWpmOd8ZUqRsBTMT1v+OEOTPjXeJB+uNtee/Mz8fP1wDPOEIKfMEiQfQnblcDBXDs2D3l4/dmPmp6Y2cZUKUNiNVzv9lvz/DHuGlSXXmab/RSbXPQfLBQXaGmVaoNvFI/zMMO+A0BWp5VNRXXXbUQCICgN6G4tPQdMAdqqd36aEPzYn88G9lXFRQkgMlVCpBuJEE7GLC59jOAe9taYStQRW1DQy6SbqI3mZ+zHngbgDBcxl2mNdHTe8k0x+Y2wz4/lKYzVFhpbUCIHM6SZ5zaR/iwkzmfillKyrDJB6CQdpPptggL+0Kj4tZEnUBN+Q5+giw29zgPglQibQthBgzt098CdoM1UNQCqdQN4D6gOekAE6YO/PqTg3gsy0KfhAuD9J5RgEGbZv2hxO7xgr9tQNpVGbxESW35TtIxlnl/5tzezjl1IvhcznvWYD7RPrfAMM9mlSoyd0ZB/wDqWE+2HvEkIy56GjIvyan/ADxMcaOrMMYiwJHS2K7NsDk1uJFMDe//AE/wvgFWTDwCGTbmCemPuPuRzLFF8KAaebb7X2Pyx7ArpHD8poopa5E/O9/QYFzyd3QrNImpFMHym/5/LCbKdtalWoAKAFFnCK2rxCTGqNowZ2yqwtKluQpYgdTtb54o53xOkusAHZbX8zjo3Y0Tw6gemrfyqHHPOJUgCLQYv8/pjon9n5H/AA2mTyNT/wA23+eIIztTSAzGY/imPr88dVyniZTz0x81Q/ljlfa4AZitF5jnzKj9Rjp+QaO7n7TCP/0g/wCnFCj+0uqUyRZTcVE/GPzxyOjmSxjQrE+X9YjHWv7Uf/kKnk6f+Y/njlGRWEL8ydItb9bn2GIuMM85DhWHwgW1ah7frlh/l+GUa4o92dNQsswbRN/TAHEeHfuqbR4y2n1t+Mx88WXZ/gy5NaDs0moTqJsB4TCrPqfXyGCBqvE6lWsKQ0odTANBMxPJpEkC9sUnB+zlOgO8Yy0Seh5/yx84tSRKSGB3gaZA+1c/iMK+G8WevWqNIpmkBKMfCVI35WJn3jywGrtDxKrVBBmkkR3ZF+hkzzPToMSi69ZlYHWD+E4tO0CrOsX8KqIPxKzGL9QVIkcoM4neIudbBUWAdyecX5TY2wAdJilVajfCSJjkR6zE7T5YrfCQGUwp6C87Xjn5fyvO0qdRjGhDIuC2/T7P0xuSlVSygKAQDqbVF4t4Z9sAdn2sI/2ja0bzG/Q4S18kQtncn08vTB9DhzkyxRRcsJYmLRsNzgfPGpMgrGwEGw2vgF1bJHmxi528vTyxoOXBB8RI9ZwW1Wqw+Mb8l/rjQ0iQWv6YDVTp3MdOp88DUT++N4N7n+E++CadmILTA6euBqUiq3Pf/wADzwGGWpLKgOsyLAHqPLBOcCd65LgHVtBMfl8sAZVZYX2IM++Kfg3ZsZipVq1XNOgjXIEljvpX6Xg4Kw49TB0SPtRf+FsY8KcI4gA+Fha8Sh/3xV8Wp5RFVXylYJeHJM7G+8zfyxL1qaUKneKWqUypKEHqCu3WSN8EEdpx+6Zrz3NI7dW8v1bDf+zaiC5kyCYvsYUfr2wg7QZ5XoeFwdVNFiRqlTeRvaBh12NGmkGUxDMwEkn4VFum+CqvtDTQ5nLaY16mDfw6f56Y9RiX4hTX9gW4lSwAJE/EZjnGGdCqa5qVC2ltSokG4BBGoRz1D/tw5oV0pUNSd1TiVIVLkjckmSbnnO++Kji9Sn4l535fryxVdnQO8AJkFfW/isT8sbuKcWrVy4fL06ySRLU9LjzDDxCJF4wv4Cpou5A1ETOmwOmb+l9v54gA4soGdYctaT5jw+XTngLOZgK7gU0sTJIJb1+KPW2GfG3DZtzEAsht/Cv5Xwv4lQmtVhSQWMED8fTAY8ZfTUKqAbbkAm464aV6p/ZlEqZQH0ED9fqcLuK5eoagcKxlBeJ5kXi04PD/ALiCNqRG3PSCJwULlc8gAuTaLD+hx9xhk2BVY3AvuPqMewRd8O7MMlWiJXSGDQJO3+2F/aXMd5mKjBpEwPYR+WLfP1wi1as3VIH8TWB9f5455mKIsZMTN/Py9MAn4mplJn7W/ti8/s+hsgPKo/4ziK44wJphZsG+Vo98XP8AZ4v/ACUHfvW/LASHa6mRWre0f5RjovDD4KZNyGQfOko/PHPu1yRXqXtCk+mkcunL3w2pdskRFRaTOAaZ160E6AgNpn7JF+uAe/2i0dWSqA2usW56wccnA7tVF5F/nzjHRO12f751QfAia2ETqsLR5SBfzxL5vg7MrlRJAn5TP4T64AAZ52eiKg1KksItIt+Y3xd5bjSV1WiwA20gGYI89tiLDrjneRpkvA3KwPeThhlkNMsftQTEfdPTrv8A5TgLXMrU8COCdTCGB2j2FyJF+pvhX2upMmYDooK06Y1qJlkM6h7Rq9cH9lONd4TTf4pLAnaLH2i8Yb5ukKlcmAQFj1EK1+v9cABQohlpOgGkQwj+6dvefYk4neK8LahUOv4DdH5EE8z16+eKDhIGXqVMsf8ApGp+6b7hInSZ919sPsxk1elobZTB9OnupjAQ3C1VWVgwZnBVFn7RiG9iYwVxDMqo0LHhPiAmdUAGSBvqGKJKS5dQKmgT4AxuTLWvykD2xO9oeIhlRKMGpVHxAmFU7kE9b36emAX0OKh2aSdKwARN7eQsBHvjRmsykmNRn+61/PbrhrkMotNVQb87kSeZN9vLA2Yyo5mATff/AHwCWvmPh8Ji2w3+f63xUcE7NJUph6s+K8C2EGZyjOQKQ1hSCYuP188V+R4k9OmqtTJF7jqLwbW/VsAs4x2YRJelI0jYmQY+s/PEa1M94WgfPygYveK5tmRdaaCTsDJG8Ebb/TzxF5vJuJYhtJ529byPPAD0chew9y3vfw/hiwoZ3/lgqQrq7MRuAW2Mc46Hy64imqsCPEfp/LG2nWdjAZr9D+QwHROK9mctVkU2fvKknve81amUzAkk8iSFiAPbEFxKk9OKe2ibGLkkBjYCNvxxd9lK2ZFOmO5YFVO5CioIAl9QkEWgi8eWNp7MNpbvSpeq2ygbnobEwInlbAc4XvJBIkG+x+eLfsKveAIwBH7yY5jTG/8Ai64JyOQpKtTLVgve2NPV9pSQJjqpvFsOuyfCRSps9rqQCPO8x1I0+fW+ARZUaaim41VFADXJjUCfc3i8CMF5fiBpLUKNTUNVY66mywASNoGoDp88Lc9VPfqZBAqr6ESYvjCrUnLZo7+PptKj+X1wFbmMulTRWpCmxYhXOwMhlbSDfUCQQOdsBcU7PUWzaJIRqiSukkOCnodisi/Q4S/2c8NFUhqpJWkzCkhMqGsWYKbSLcuc8hi44hknbMZdwfAhcsYEk6fCJja7fPFEznewwZ/3ZQtuzOs+gtzt7Rid4rkhlSUqp10whKn0Mfj9d8dQ4Rm1dWidSuVeRB1CPpEQemJ3+0bLa6dMAeKWA+hgYg50/FKPJGtyFOAfWL4Er8QDWWmwncBBce59MfKzVDFlBJNtX9OuMabVTsEEbyxv+vywGsZcuzOfDJ2P8gbc8ewXTZvu026WP8xj2CrDt9xLussiggtVfVHOALH0FvfHPsij1XAYOZMkgFjHkOVxHlOKb+0mrrroRGlDo3tIgmSNrn6YScJqmnUFSWtIjaVaefSeu+CYpuO8GpUssrLUGsEa0iWUkEwfFAO09YOHH9m9Scs88qzfVUwJxfNmokUqAHegGoSyw24CmTaDNxF9iMbuxdbukemQpc1X0gMIgIhPi2gAg+frgEfbiie/qaLFVW8/3eXzwf2c4zw5KEPTUOtmDqGYkAC3l/PGntTDVe8UyrqRablRpN7GQd5AxXcC4Fljl6LmhT1FFJJQEzE36nAR2cI/6iLpVk1afJqkx7ARgvifHRQpwo/eOJBiygiZPUzqt6nGzj+XNFiLBF1FZ2KHcT5XEeQxHtLNq5wW0nlC6o628C/PAauE1jSq6isgMoMmw338hBMYc5466zkAA6puY+K8T6l191xqTIajUWI3p+pGXP1mcfcr+80vux5kSDqE6SJvYzbe/TAZ8AKrUBBtOkEi/iIkH+FQcXmXy7aiUhfXYahJ9T64muz3CiH1PbcL4gyyY+Ebk7C/LG/P8VqrVNFR4SASdMklp+LxAiYLQOt9sA34lw3VRdUYhtQcEWLNJN/Inb541rVfMd0ynSDpLL/fTl6bH5YGp9oaoJY0w5Kj4QwHMjwsJHTc7Ya9nzMOoIDjxCIhhvEwd55cz0xRt7V1wmWJtqldIN5IYHbE5wPgeimKztL1AD1hCBAEnc2+Q6YM7SZZ6qNUZCfs0lDadIALaiesgevtj7wip/ytHTu6At8RAJESCT0HzxADUpiDpL2n7R98JMxRAG5Jn7x/nhvxBmWDK/5f64RV6zmBY+Sjf64B/wAPVaOWpnYlQetz1Puox7LUmzSCW0gsWmJ2Fred59MCcTciiq3mmAA0cgIP68hjRwLiPdKCbyASD6CffngGXEFP7umJDM8T0E9JxR5fL0+4KFQwuIjcg3+oOJilny1dHcaVWXPsPn54YcO4ie5JgR4tyBJLE7nrPtHpIQPEgqu+nYExblJv7i/yx0HsfwSkKFNyAWYaifI8vw+vXEFxmSdTWLTMCNo5dOnph72W4jUIFEORAhYA1GSbSTAH65TgqyPEu6rUqJutQwnUEWYT7A/4vLBvH8w1GmaqAalF2N7SCRHntiA45SzArUqTEqxYMjC/QTIiCI+mK/J8FasP+artVAiFACoehIF252JjFRN9q+O0660HQfvlYM2m4H3hI6Xw0yPaPTQN1C1GJUcwTAK36HY7fhgjtXw1fCVUQAZAjYCR7WI98c0z+QNLMBGDFNQ0EmfDq5elsQU/GeJUkrFXcK6sliCQNLfeFjbA+a4/lwlemrHxspBEwYW/p/TCftGR+15gkSBUPLoY/rgKjSF7D874C17A9oaaN3OkvrOpAN5CmR6kCw6iJvjoeSzniChW0uNSuTIMi3p6Y43kK/d1qbgKSrBo9D/Pl546Vl+A13jvarBFh1RbAEyY1bmJB+fKMAXwWnUWpmzU0gGqCBtfQJMnlEfI4VdpM7piotQuFlvKw5MBE3I6iReDBoMpwGkjSQTpbVLMWLMREsTva0Y5724phKzrRARKtn0wFkRBjkbmSOU4ola2bBJad7+W/wAsY08yCDZ2tErO3tjRlajKdJmPs+Rm/pgukzq0g38xtiDbRy9ciUoV9PIhGI+YGPYtM9nOJ0qNNxWohGA02GrbnIx7ApVXyjZokArc6vFe8dBsPr57wy4N2ToDw5mky1Dz1eE9SGUj6gEYQZPiBWrK+HUxGrnGw+k46xk6atTUMogQYPiv6nngOcdoezy0F1KlRQriCWnw7g7SCGt5AjDDsXQ16dMDu6zs2w8L0tMCBclr8tsU+f4a7JXRmDU3nQDug0beYDiR0/CLyGVTQXL1Eaz+HwgrYb3J+VyVjecBdnhNK001MTE3uxk+5N8TPH8k6gBAAB0QHnaBBiPTAtPiGaDKUdwjLJSpBdRJAMBbzGHOc4gyUw70dYAGrxC08wYn8PriiCzdas6lKjEqzqt1AjcmLCPCG+WBsrl2a5MSF/8AUqGR6QBh72zzuo0YUKBTqOukkyNFjcDqYthVk3MEwQA1FR6QD+OIG3DaAFUkGQa4LCNiQ6j/ALSD7jGXYjhwrUZaRpAUAW2sDPqpvg/hlMBqoi5rK/v3jL8oC++MOwnhDrP2qgg8tFVv/dgGPHXbL0hUQBmkLJtY2BJAk/P3wD2bybM7PUbUzwSdrwYjygj2xQcZy/e0KidVMeouPrGFfZxiCRHMj/KiD8ZwDE5QBdJAjVHsWYfg2MkzPckyrEMdlEmYnaNtx7DGb1SXqL0VW+v9MfeKSEdkgsAStput/wA4xQHxvNNUpxSXSZv3iECNLA+98KOD1WGUoAJUbwfENrTYX5YEodp3rzTOlSVY/ARsDtfCjhXbCpRopSXRCLzQnz3B6nED1sk1R1Dg0lJuxI1EdBfc+eGX/BKQIaiD+7KtBJMxcwTzjCjIcTqZ4MmlDoIY6QVPlcnnhxlMk7UhT1hJcE6WltINxI21CPnGAne12d10gFXnCtBBjYyDFr+Yt1xrynCWqU1IWYvIgGQItO8wLW23xnxWs9VqhUQlK0byA5EyeZIm3l6YyyvaJURFZCWQeE8rC/52wGOXy71TVLakTVpN5YgTYDYkx9MNtWWo0gt2jnMt4rzPSDMbXwkp1a1RNZZUR3IIJuoIuw9re+C8nwOk6hmO4ABJ5DSBMbWMdBF8Ah7R8RptpiA03ibWF9+c+tvLGjgOeKVkdZbSZIAY254w7S8MSlVGm67Eybm/y2IOGHBu0FCkAtSihA+5Y+4Nj64K6PmQldKFcD4G1eYBBBHqCR8jjPOZhkEKkjYiIleqnqP1viM7I8eNTMikhPc1AwZW3EAkNbZjBB6yOmL3hddaqsJDBWKz1gxJ8+XtioneIVXIOuYIgWIe4IjS2wiZOo4W5nhVSs1OoKAcrJKyQDtCyCCIgHVcbzOLrOUqQE+FOerTa3Xa+Fy8QppvVDDzdUHuCR5/LAc07UZLMLUao2XNOXLEpLTNzJJNxbYAYK7NdnqWYpNVZ6wVT49ImCACRcAbevti5zvayioYKadQr90yomwlouTyA+eI/j+Vc0xVplkNYzCmFN7SBAPW+IFWXoU6uaWnl+9emGWWqFV5ibdPLfHc0vJ3v/THGOwuZUZimop0SxBJhSahgFiAdgbb46mjMtB4kMpchmHxSzEHfnvywBWZrF5p0zf7TD7P9egxG9pOC09FpEsuqTNmDKzEmTNwfXFrkaARQB0uepNyT5k4XcZohqbrtqp3PqwHP1xRxHi9EqSDuVFQjo06ag/zA/5cGcGpJUXUzEsvxA87bj9bjBnaALqSpp3eoG52ZhU+UVz8sIuAZpaVVhUJCEFWIAJF9wDiLjrmazHD3RS/dFhAnTJgDaY9MfMSWZp1KsPTpvWXkwUm3KYJx7BCDWZOk31SOkSYtjofZbtN3iojLDBgpnz1X+h2wDwDsooBaqL8l8zNvYncdDhh2k4EKad/l5FSjcixDiSZPmskg9MBQcWzJWmzoJcTpWfitt+J9sKeE8OFFFLkaAo3M3FoJ2i025gdMLa/EUrKqu6qsuSWaBCvp/0hvUY20+/zCnu1VacmGYWPimVWDNo3gWwBNPNUAxJUimaekAyxcg8hcsAPtYSLxNnpmmI1fDJaImbltp2JibkxaDj7T4C7uwaqzCSCRa4+8CZK331cjEYWcRpvlNaMEdnMhradJhbA7RJte4HlgB+0tQeDR4tOXcarHYhdxI+pica3WKdYxdXy/wAu7H0xq4vVOimfvZMkx51J/lglgO7zgmf+gQesBRgKD9p/fE7AMffToefT4xgfs45SrHI18wh+eoYxpVGLNoglC7L/AHl0rqA63Lgcpx6k2hmPTOA+z06bH28RwFmonE5kVWnWcM4WDUa5A5jr5RihX64kOOUguacsAQ1METaPC0x1+CbYoOPGaPfVD3i6GpKA02JOqw/HD39rRh8SkE6ZkRJG3riIGRptm6wgBVcLHkKTA7bXUHyxu47kVoU6ZosaZ/iOwUG0+d8QJ+E5crndG0K6+vxDE3l8uWYKsybDzOKXs+G/aabMQSSb87g3/XXGPZWl8dSJKAxbmQT6/CrCfPAUPAOBmhRc94QzkBipgA7R5jxYGHFKtCs9NYYnY77gnzM/qMVfC6YKGmwkQDfnM8+u2ILjhqZbNSN0OpeUxv8ANT+OAbcDeUcmxS15uN+e/i1GcNKOSotGqmuoi9t+t/WMIuN1zXZGoxqLQRru2xIIA8KiNz+cYMbPvMd14tJurTBjnI2sL3+k4DDi8FCUWBqakwS1t1Ijzj/McLuL5EZdlamzMri8nxAj+8III/HCvJ1iKxSo1REN2CkE6l2O2NnHeKKxcakYBbVFkEkiCGXbV52+mAW8ZzAqQwvrb2kbwOlxhTmV8R9vwGN9VySOQUQo6D8yd8YSWPr/ALYKcdlckSlZ5jZAeexP46cWOWrOmTo1qZmpS/esvJ9JKMDyuskeYGJ7s2QKJUTqLsbSLA0VH5+mB85xg0cvXobN3rKOgQ7+8j64I6FmuIJX0MLqVDJ7gGfWCMSHazIslSfsteCLT+ov/PA2Wr5pAqasukIsU3cK2nR4SGJgyABbYkSMEdoON98gJo1FCEBpKnSYutj5b898Aw7O8JGcUgnRTS5CiLwR5zbzsCeuGC5d2y9VFOtKbkiDLKpXwkdRvbcEHEpw/j9ULopFkpub6hcnYBAJ5kc+hxc9i6FQGrVZGp0yi6VYyWFzJBkgQdp3k88Bt7F9k0y9R67NqqsTpH3FNztuT19PPFN3AqHUWaLjTMCzRyvyxM8S7VUssNSBXjUCF3F7R5CBfoRgvsvnXYsrtNkN+RMyPbFFPOF/EqYMyJlCPz/LBrNY4Ez48SnoGP8A2nAcZ45TcCopWwrvfzdJQT5BRb0xNZwHvZH2wGHuAfxxe9rXhax3/f0X9tLLMG/2dsQebWBTPO4+TEfhGIYtexucqGm1NMs76L66L6WvtI6W8thj2AOwXaIZWpUDVVpAqAddNqgJB5aCCDc749gsMuG8bzKVNFZyjqfhalqgmy7MAAALDbcmcUpXMU6Pe1cyyqtzqVfFJFtC3kmABqHSMSJM16jts4ZyN5FOs6uBzkU5jDylQq1q1M1qi1KFMfu4uGtGph94DrfpzwQfwHs+jucxVQKvxJSHw9SzA8zc6ZgTbrilOaUVaVLYspaI/Xnifz/FoprLAF4A6eMjb+GmpJn7w64ScO4w37T3zsoimNzEs6M4WeUlgB6DAMuDVAS7Ea5YwsQDqJN+ga4giNSk9MJ+2Gfp16aslRGKG0DrboOQn/F5YFyOVqxRp1TppuxLFJklYBDWsLAx8t8U/bPh9NMqxRVASNIUAfF4bnnviiT7TppSj/8Agj2OpdsYZeiSmcHSnTbrslM/nvj3aXNrXFNkJIGUK7RcFZBnp5Y25ZjOcDH4sop/9NeXyxA24PlwK+XHKpl2J+Z38r40ZDxrmwx2NB/c0Vv81wRw8RWyBi3duuA+FEGvmqXM0FgddBdZH0wF9TANx64R9pMjrqU+QiCT5GOR6Ox9sEZLiaU6NP8AaHWixQSrsAZAE74C45xjLuAFqo7rqMKZ3psNxbeMUSPCSWq1GgkMxJueavvinq8Pas2ljAVZ0jrMRJnYrhZwnLmkxTm+i589S7eWoW3xT8MB7xtX3J+bEnf+IYgX5PhAR1qNBIYBY5SYwq7N0Yy8dXf5alT/AFHFpWpyQeUqfW/4dPnif7K8PD5VTbWr1BJH9+eo5wfYYB5wVhYSZFNd/Ppia7dZMGrTP3vD8wR+WH+ipTNMIVYnwSbbCTYcgOhPTE32uzD+HXpDqVKKs6nmdhvA88An7KVdVbx3YIxX5gH3/GcUyNNSw3Ki4+8u344iEp1qDGp8BEjkTe9/Ll8sUnBcy+YpF+8AZHUNC8pgGZImD9MAt7TZcJX+AnVBMcrC+x6YShU01He4mB0J/pflh5xHK1DnKivramuxLRYG+luV7SB1wHxLg3eVqVKkpQOwUAtrAnczY2AuD09gCLJZRqp8OwO/L59cFrldHL6TOOn5Hs+lGnpVbLcTuYG59Z+mFHH+DQpgQYUCOZPr5nASnCeKmjBj4QxWQTclSZ8jo+mDuCZRaucplwGUPr3kEkSJix8QmPTBeY4IadJiBeYA+R/PCs0amUQ11Oly4VAYi0liR9PfAXXHs6KNTvAguIY92G1CfvGCCu4E3nEr3wrUM24WIzCljAWzDSxIkgbm2D+IceqLUpLVgJ+zd5VXTzuABPUwIxC0OPulOsmkEVjL+RvcfP6YCl7P5U90FAiotQqD0LAgfJlU46PwbMNXC1ApXwCVMEXAMeskj/DjjKcersTotqOowJv1HS8HHU+AUc1Vy1MvUakCkKiQto3J3JJk74CL7ccDam71KcqJOpdRtbfe4Im/kOsYvqGUFM1+UBNusR/LEd2gz1ZVfX++Rk0oxOlwGizRZp3239Ti+qqSK3mF/DAHcOraqSFt2H54yz4Hhnr/AKWwtbwJQiRAG3688G8YVyjdyA1QDwhjAJ2uffFHMe01AihWN9lIMSfDUbn/AIsQ+cPh6Q5/7gD/ADxecWWq37VRqaQUpKxA8VybqSvMH8cR3FqcLPJkpOPkVP1xAvqiXJ63+d/zx7FnwvsGayhzmETUoYBkIkEbg7e2PYD7lMtUDS1GqQHLoyAMUZviXRPiQkbGLe4LNOFMWK0xUAcWQUSpX7xBdgu0jfzxMUSyszAAgEH4o/pyxVZShmC9IFwoYb7gCAdjA54AXi/Bc5Uct3OmmqkIoqJ8MR1nURaYPQcsKMnTYrXMIYClliYFoKnkV+H3OOhnJ0qc97mGtuJCg9Z3/HHNeN0qaVagpElQWCmW2NxJ5iOWAos9xJTlqVR1dHS6ApIYcxq2AjfzA9Me4hxSpmqQQg0kYwo0OzMJ8VRmACgKtzE8gI3wDwvhlZsuVVwWqA/ugFLFBPidz4lEiQCbnGnJcFIf99mtFJqasukli6nZFXrNwsH0OAT5VfA/xE91UFh/A0fU4ecNdXrVlBs2X0b89EeVrYzzPAiGraW7rVpIpP4yRU1AAnk8qCQNiwE2xszPDmylVBUIcsgBFODAQRs36tgDOG5wFeGvv42UzyJScZ5fhVCtXrJUAZkqNpuQQCZ3EGPEflhdkuG1DlqMIw7pzUkgEFdJHr0ttvgitXehVqV3RwtWr4IAk2jaf7v44DXkspRSiW0IWSuFcxJK6tJBnf0wZxJlRJgLTHh5fZeBb+Fm+WJs8YLGsi7VWLETJHi1AQBvPOcNOGqKhBrnUsmQYAadvaxn0GAZ8Xz9M1Kb0mDiPsnmrBr9JgD/AHwdl82O9ChDpJg3iRFrdIVfPxDreS4jwvuXLo66CAdJJ1KeggEnefL8bDh3ZpwAWqKth8C3ixjUT6RbAO3zo2vuANuuFnYshaFSfs16g/7sG/8ACaaAudTupBDPeL8gIA54D7IJP7R0XM1IHmTufQYoZ8S4W1amUZ9MnlMgeRkR5zIwFU7Jo0d5UqPBEE6FIjkCqg4ouePha4i3M4ImP/g6g1qrVKgHwhmiPdQCdueC/wDhFKjT0UwQuwSZEkyIJBYXvv54eRgcEO5gyFttzjr5A/XAA5ngNCr/ANRNR+8WafYzYeW2PcM7M5ai4qInjEwSzGJHIEkAxbDZVxtU3UdT9N/164DF6U8vL88B5zLqWAImTJ5/DcfUYbxgJ1mr/Cn/AJH/APnBSviOU8Im9xy8/wCmILiWVSrWLOCQgMA2EzOw3GOpZrb0k/r54nqfDNTVDEeIgeQ0rt7k4CJ4qWqh9P7shUViQCdKgsbyYliDty5YnaeRiLC4N4kzOOhca4caasQSRoI28wNsTNXLhAQORMT/ABOPyjEBnB+zhYLWqVERCYI3J8go546RkItTGpSEsOYGoxvPTEXwt6WUpd/Udu9qpKJTExA3YRBItc4IyHbFFfVWRhUdlQkRpCjrewmTFzgCO03CFWijLJUEapuSABAt/CF85OMG7TVtDVBlSUMBjqEC94P+IDbDbiGfR6EsyghkYrqEgSpMiTidyvGUGRqprVSq1BJgn4/pN7H1xQwz/H6xpKy5Y+CJ1uo5HoxJ26Y2cXzWbqUKa6Epis6qXp1SSAbxBVSJ2sbXwPTTVSIZqfw/eidwPTfBtPMIaKh6iKEqKwJYdPbnGIFGW4C2XzWYpmGWplmYQI2I+R/HEHxOlalI+LLke6sf/bjqfGOO5U1tXf6gKTq3d+KA3mB5dcczq5TUEO2kPIbmCWgge+A28G7S5lKKqGVwCQFqDVAAEQd+ZETGPYGymTg6Qx0iTy3Mco6AfLHsFYUchUY3sP7zTv6YecN7MZippZXUAwJnz98T6ZyoHs8XHJevp1vh6mYqlSprVI3sQNjO6gHcYIoh2K0HVXzKQdw1h+K4QdpuFZf933FcuQDq0p4BG0EEDeeZPinCfM1iSurxG/iYsx+p8sFnKhzc9OS9fMYAM52om9WAftQb+gBknzwyy2kAuM1QNgQGI1WGwBWR6Yyo5JCjtF1Fvbrg2pl1VafhU95IINND7jwzPmZwA2WzLlx3ZGoQZpojETMQQu/obYxzdJ1LvU162ETUDS07KCfM7CML6fFqgZqSaUWxGgaY8I29ec408YqvJUu7RBlnJNrjc8pwFplM6z5VkpgytnBBAAEFvGfDt54HzHG0CKS4lSQKeoMxgkG2yi1mJ223xC0uL11UgVXgnxDUYaRz67Ya5TJUnZA1JfERtKxPoR9cBU5TiOXrutOoqln+HUqsZ3ixJBt5YPXgeXqNC0woU3ZfCZHIEfU8tvRcvDaWXC9ygQuwUtuwB3hjcYoOEv4SIAC2AG3PABt2dy1IhioM86jEge3MnYDDjv1YQjlSBa1o9MbM5lFqU3puJV08Xv8Ay5egxLcA4JRXLo5QOzAk6wD7Achig3PU6yqxOaDL9yFBN+R68se7PZ8UnzQKlprsbefrYD+uPmX4ZRqwDSRfNFCnlz98R/Fs1UoV6irUYqxBYNBDExvAH9cQdGyHaSlW7zTMoQIkGSdgIPW2G9EQOpNz+vpjmGeraKK1URFqFgupVggEco2w67I8dquq02ggAXM6jMbmfPAWtVvCxAuBYD02xo4ekLE33J6mZOJjtH2gq0lOjSJO8Tv6nGvhuZqoCxqvULqLORA52CgAYouBjGg0uTyUafc3P+nCLh3GHapoIWAhNgZt74b5CoSlM/eGo+pEn64IZsuBMssmoerQP8IA/Gcb9V/TAuSbwqP7s+5ufxOCtroCW9I+Z/pjTkqQAa92dz/3EfgPpj07+q/Q/wBcasi000Pmfrf88BjnAjEEk2kEW5EYj6lBSklSQpcDzioxO46E/wBMVOZrMOe5P4xhLkXPdt/Gbx1A/ngE+arK+nXTBimlNRO0c7bzv+VsCcAIqZigCk6qikzyhd45XGGGeyyyTFwx/AfzOA+A5tqWYBQ89J8xrIg+2IMe2vEO/wA0QoBp0Zpiby0eJo9RpH8J64R8Po942mGIm2lZMDeP6Y3dtHNLOVlSwDavc3P1Jxu4ZmWalq1EFRyJHOP1EYKbcboKKGlEBcKIOkBgQIgtdfkR5jBfYKkxpurfCkEeEXlSTEjla4vfE7wgB6jqwkW685845DBT8Wq5ao3ctpg6b32vef1fA1jx3JvQqvVcEUmEKSGvfkGJYdb+eFNPPUzuwt4bzcH16fljd2l7UVs0umqEtzVYO45zieCWwRSZSqFaRpbwxYzz5m+3549hbwmnIM+WPYK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5" name="Содержимое 5" descr="9d3099707d3afce03198d9814cd_pre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1428736"/>
            <a:ext cx="4000528" cy="3096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data:image/jpeg;base64,/9j/4AAQSkZJRgABAQAAAQABAAD/2wCEAAkGBxQTEhUUExQWFRUXFxgYGBgYGBocGhoYFxgXFxcXFxUYHSggGBolHRcUITEhJSkrLi4uFx8zODMsNygtLisBCgoKDg0OGxAQGywfHBwsLCwsLCwsLCwsLCwsLCwsLCwsLCwsLCwsLCwsLCwsLCwsLCwsLCwsLCw3LDc3NyssK//AABEIAMIBAwMBIgACEQEDEQH/xAAbAAACAwEBAQAAAAAAAAAAAAADBAIFBgABB//EAD8QAAEDAgQDBQUFCAEFAQEAAAEAAhEDIQQSMUEFUWEicYGRsRMyocHwBhRS0eEjQmJygrLS8ZIzU6LC4hVD/8QAGQEAAwEBAQAAAAAAAAAAAAAAAAECAwQF/8QAIxEAAgICAwADAAMBAAAAAAAAAAECERIhAzFBEyJRMmFxBP/aAAwDAQACEQMRAD8A+fPwDhIMwoswhDhYjMDeb2MTAT2Ie+mzVsa7ylqTy9oMyZ8R4kyrttHSkdicMKZ1J3n9FFwYBpy3t4hPNw1R4Fie8O+RuvfuU9kgCeh9UZV2OhXMHe6b+GnfKlSl78oJ807S4UG6NaZ5k/4qT+GnNLYaRpDj6FqM0FA65dTplodcEazoTFynOHUX5A4vPaA/Q9+qHUpvPvw4DUWnczoFY0aZLA4Bo6R4aqHKkGNgHuLQAHTaLRPOL6lJVOIOj3Xd+3yTDKFYusxpAmJtfvF5VlTOVpdWpMGUXM69/L4otBiynpYus5l2gzpJIPO0oVWhUNy0bWkfC11pBRDgIpiDBAJEX3+gmWYMAS6AOU2U5pFUzEYcuzPAvBu0kR3i6YbSqRJD/wDxj+6Fd8LwoLqzgNajhPQfrKsPubTsESmkylFmVw9B4JtO9xfu7JKlVwrj+IT0PrCtsfgAxlR4kENJsSBbYqdPBuytOY3A6m4B1+aHNCaZVOw5aJtyNyolxaJMCd5tp1C0DcO4akHwt/tLvph1tfCyWaBRZTUqzwZABEXuC3z1XreKW7Qj8vmrU4SnEGmB1HyISNXBUdi8eJVRkmDQu/Htc69WwA7MG/ilP/0Bmte4gynH4SmSMrwI5CJ/msiHANGgafroqTiTTK3FVi+DJvNiPiDugVg6LzHNWL+Ggb21/ER/LIkJZ+FOjsxjcHy2glUpIKZWt1vYcl6IBTuIwwIkQHDqbxtdV1YEarWLTJkqD13AgAIWTRBbWjRSkm5t3W8oVomye8WCjRcAZIzWtOk8yotBRqVMxomLZz3l2/lYdyIGATI9VC8eX1KMGmx9UgDio7YGO5cpB7uceX5rkgBVKrCDLROovv1UuBBmYl7mgCIaYuXSNNw3XXkhYx7TLWtABvIHzTf2YNMuc2oxrjZwzDUtkFs9xmP4VklSKZohVoTl9o11ozE6kGTABhvhyS+IfSc3sutNwXC3VvK+ysanB6RIdTo03UyTOVs/020IiUtiOFU2scTTGaYaA24kgCQTsVOmCF+GUW1HZXOGUODbuAk6k/ygD5LUUsNhwADVExFi0C/8IVD9nsPhqj3NqU2mHFsuO5yhsXvJFSOU9VeVfsvhi4EUw0bgHX42XPOk/TbZS8YwDGg5Ht0JJaQM0bEDR0SesJTglICk0kkW2NtbTsrzi/CcNTYA2m0GZPacOzq7fuWNwdIPbcmNoPiNo0hXHcRPs1hrt2v3b+MpDjeKHsXEggiN3bEeCrMNw5pN3G2sH8wpcXwdJlMw9xdaA53UTZJRSkNys0tDiLQ1osbCw/JBbU7WYRM7gR3WVXhaVN7AW1HkGLgj02ujjAgf/wBqkdQ1Q47GN8KqgsO0vd8YPqSnmvDTqFn+GU/2Y/auaZ0yg6WmY1Nk64W/6xPgPSFMoOylJJHnH3fsqpBgZHeUKOEqVAO1BFsuUbRa0pfjVIihUPtCYbplF7iyJ90fbtnQfut9SiK+oZItA6QeoSzaQGgjuj0CF9yfs4/Xip06b9yfIJUO0TaAJkkIOI0tB5xqpZHHVwPhHoUJ9B4/CR1kfNGx2iAomJgeIEoFRrSbtv0IUjUeXxIsNLxrz8YheZamsAgcj+ivdiyQGtSvfMBsL/JDLmAaiOZtdTPEHN95hHUifmk8TxEu0b8LW5q42S2vBfHV2Da/1dUmKqS4wi1CXOJO5Mf6UC2D1XXCNHPOVgxaPX9FZ8JBkmQYERGzrE+QPmqusbzHwWo+xrZzuIn3R0vrfnCOSWMbCG2I4TC9l8jWw8vryXnsiKcQDLh5zEzyjbqtUB2jMgFwIkWInTm07Ij6IsS0QSYA2btLhqsflfqNUkZPFtu2GxAI2FpsNNp13URhyBBaOhBVv9osPleMugABi3nKqWAg8x3+hWkXaM5dhGuI2nxXLnYYcx5/quVWIRc0wQI3StNrmkCbzIg38IR6eKtcAIlGrme0QNCNOahWitMt6HGqoHaEuv2hIN9ZAt4wo1sdUdqCAQBeS6AZAzKvbizfsjvv+akccQIgE9Eu/ApB8PnY7O1rgeoJBggwRF1pm/ashoGWoIFwYcJnYkAxCyzeLHSN+vJH+9AiT4XhTJNvaH2G4jxZ9SZzESb6mORdAgdyQwtXLJa4t6asP8M80VjiSIqRfQ3+O4jZGqYNpJOgOsGAfApqlphRZ8LeKrQ4TuD0Iiyr+P4B+fMGuIIgQCYO+g3VhhHNYA1sQOR+J6p5uNkageKxTcZWkWoprZU/Z7h9RlM5gRmMgHXT4XVpUYRqD5KRxPWfFVvG8WRRdeJjfmVNty6L0kD4RiAWls9ppNuYtFgnKmbqsXgqzhUaWzIM+C13tIPRXyQxkZxdqxfij3Ck8Ak23HUKxZiRAkH4qu4rVmk/X3fmivrCN9Pr1UboekWzKg1zfFRBBnTzVd95gyPQKw4dmqzlEncRYDmToN9eSlxopNMFjKgY2xAO10fB4d1VwFNpeem3edB4pisyg0ftHe1drkpaf1VdI/lle4jHVSNqTBpTp2H9R1ce9TfiE6OpYOjRxDhiHaMBysIOZxsWuMWgX8VDi2OZUPYptptAAABnfV3Mqqdi2551ERzOxk/FEbjGHe0qsG+xJoZY4EQY8VV8SY1rrAGYnaDt3pmpjWgFwHTx6hU9XEZnSYjW+3iqhF2DdlJiGw8iN0ItVxxEtJz2JsJ5zfToqwmT0XdB2jCUaYAg+K1n2UpkUnHNlbnAcekDfzWSe2Ct59mKXs6DRBLnPd2TFxa8+Kz5nocOy1weDDjIJExmHOL66j5o7iILWs5zpsY08OUouFLjIDANgZvffuXlEGnmJAtJsL8jJ8VzW/TWjM8Xf78k6CedtFmnO2HzWo4k3M+pfs3VA6lGq6uPqjOXYE0XcwO9wHwXqZbGw+C5VsQk7Dhpg7OIk/ogYORUbymEXiTi17m6ydO+Dy6oOGc4PZaO02PMKb0D0wrmZSCbgEAjxhSxNZn7kjneULFj9o9piA53jf8AVMNwsZba3+ghdD8ItfmjtDqBY/CJVhRwj3NBbUO/Mabd6rcVRAfpEjwlaPB1GljcvZGsetyplIE6BswjvxHT5onszO/eAEclo3ul34tugeJHf8lntjbDspOm5XNY/YjxCC3FM/H5qba4ES8AHT9EUKwjg4SZHW36qorYU1Jba/TrtdWeIqWaARcga80jwasXOqExGg/QppasGweH4Uac6HzF9tEWtULWk7/zE26BOGrcAkjQxaOW6R42IaOpj5n8kJ2x3SKzEcSc5pESSIJvb9EWnxbZ1ptOv6jRJ8o6z46IWJo6yPo3WuCFZdmq42Zed4IA8Uxh6bmzLpBuWgkCdpboe8pf704UQ5syALn17k0xu/O+ixkUe4viVRrIAbfuhTdjqrmCGi/ml8bhjlk6bXRnO9ElQxZntBLst5AidoKXq4qpyA8J+asaTuy6DuP7T+SWeTrP6qk9iEW4gm+fa9vqUUUwBnkgEctTG86BFqUgRyPwQYgFrrAiJ9O5Xl+DsS+8xLRGXu36ITB0uJv6KL2QSAfrmvQ06H/a2Rk3s8ptDnjMTE3gXW6wIa1lOS4e8bGZaXTFuoWGw4OYd4X07gWGzuZZpy0266gHMTEb/mseYcS2weMp5esHpAA1KWxbmVHN/aTJiBeQSLRNin+GOY0uYAGmDlOUyZI1kaddEHjWDLajKhBdfRtogE84trz1XMmn2XZQfafAtpe7PbaxxHIubJHcsXXJJIIW7+3VX9s4D90hvixgCxOKdJ3K34ehSIU6dh9fJcj0nWHZBXLYkruMhwqAwRLQdPPVLw85XGYkXIjQytE6m50GWuIzAkiJIcRIG36pDF4Ws8mQMvQjzWCl4VjuxHilq77alp82tK9bizEZvgNxBVjjuFvqua4btby10NpQmcCq8rq1KNEUxVodUc0DVxjy3P4REkmNArHBk5BlczKJAc7MAdxcemy7hvC61KoH5bXBuPdOutuvgrB9TFaGnQeBpNFunwUSnvRajYCvTqsBLn0rtkQ4nWwiRrdVnDgDI3mLxJ105q4cyrUcPa4dgERLWHQaDL7QCFJ3DG3ihU72uy/AudCM3WylFIUxVZsAlsdN5O9ig/8A59Q5Yp5hc3c0am29uvNTq8HefcD2/wALjM9cw8FdYXE1msg0r6SIPiplJxWiqT0zP4nG+zeGvYQQQbRa40hWH2bw00w9rnAkumDaziNO5KYrg9arVNRzTciw2F4ElWnCcNVo0wxzHWJuI0Mkbq5S+ujPHYRnDCHF2abQBfWZBmUrxPh7nNNzIuOU9VqmUhE9yQ4rSlviuaPNLI2cViYZ1PKbghE9k6qYAMaF0W/UrQOwuYfqEvVw5n3r+viun5GzGhSvAaWidDsdIR6be/buUn4Rxa4gu0O9tOUp+jgnd3lptqoYxHGE5Im1voKFSwGg6ovEc0EB0nuH5dygGviCc3cNPCEV6NA6NwYMXHmMyhUIBhMPY7IYzTLdujrm1hMeaZx2Ip/d2Na4AkNdmOsy8PJJ5mEsqfQ6K0zAi99Y9Utiq+w6z8lz2v0FVkfzqDsOQ0xkkCQQ8HYrRIKFcTlm313hCaF9Ko4Og6jWa+m14pZKbRHul7ZdVJ1JknXovmznbJ8XMptr8M5R9JYK72DmQvoOCcWzDA5pa0RMHsg6Ed6xXBaGas2esL65xfBHDDMO0yo0dmbtIaMxjloVnz8lOi4pUAwWMABb7JxBsW5hYERzk6I9L2hqAEljJ95xn3iGwSRpE2QMAXCmS3tkEZRrqQG25q64dwo1j7SsAacGG6B2va10F471i2hf6fOft3XacS8tPvPcZnkYWdqvi3PU5fS6e+0bv2pA0GnS5OviqZ7jzXXwr6IUlssW4psf/I/Ncqu/JctNEl5QaC0wQf2jwD3kolVoDe0Re2sJrg7QAbWJaT46/GU9iKIkDYzY9y4M97NsFQpgactbcWEa8v8Aab+77/NBLMpcG6B5F72tvKmK7pAEaT7p/wAkBQ02Y/0ouxEa2Ph+akWOPLyP+S9wpykuIBMe9Gg3CTGqPDW0vM935qLmHUX6KTix0TpEzym896aZhszQQ4EEWMa3hK0Uo2IAuibojXnn8Ahv4dDpDhfp5o44faAWzzum5InFnPmN/JROe1+unovKuFDSwg37U9Z0t0sF5VYcwj6lUuiXotaFPs+CBjcLLfL1TnDDNJp5j6+a94kctNx5X+IXMv5Gy6KGhhefxRmYZupU3Ytus2O8odR+Yw02AkkddPQrpboyoUe5uWoG9R1k2FkQ4lsAEHTXQSiOwPZ2v5+aE+j2csx1/MFCmhONFPxDGtE2k2vIXMxQEEg+OnqocZ4c5tMuF28xseTrCO9KMYA39T/papJqxUPnFkgtadXU2nuc4yvOI02V6ryyoGkWyxaBYRGiFw45nEcn0v7igYak41y82B9pHKSC1vfqD4IenrwpE6fCjBylrufaBStTgj8oAaJvJkXHevcFTc2jVJAE02tHfmAPkJQ4cKRAJh1VvPQN7VhzMoV/oOvw+jcHptOFq1arW+1qWeRu1sAC23VfLHG/ifgV9Dp4wU+Gsg9p4dM6xyO6+ePvoFP/ADp5SZMvC84NUptLKmaXh3uyBYd4utrjOOtxbqbS1zXBr23giCJ2OoIXy+rTeBJFlb/ZSu4V4kgQec9MvWSPCVXJw28n4O/Dde3ysy032ByuOk5ra7blabhXF6VDDBmdriA64cIzOvAEyBK+fcfxhp0hu6SOgkQCBN1nMJ9oKjZmHd45dyx+GU1aG2lph+MYiazxIgE8to81WuAUH4kucSdzPLW68O3NdsIYxohyVki36k/mvVMHquV0KjWYFgB/pHwcUesA5+XaCR8FHBU5dAOzx8VHDDtknkfgGryToogxmUvbHuuHxG6cwdOTJFiLd0/OECuzt1p07E9LgKzy8uQWieiH2DeyJCjQfaOg9f1Ra4kSNdPAqFEegUyZURWlTER9aq0pshgHIJSg0fAepHzR6lQgW5KGaRPWsvO31K5ghFiFB6NDF8fEt6A+oS7xBRsQZcBG3zCjibEWW8ejnktjOCFSm3KIIkkWuJJMWPVSxXtHtLSAARGhnwugP4tRa7IS7MLe4+/jkuoV+KMJgZh/Q/8AwWG76NklXYlW4TUiAR45/k5L4fBYqkXGm5gzEEgiRa24kJx2Op/xf8H/AOCDUx9PTtf8Hf4LRTkSuNLoMKuKNnMpO7nEH0KgaFTdh/5NP5ILalMGZn+k/wCF0X72zb+w/wCCbf4NxDtq1WtAbRB55nAz5EFKPoMf7+FLTzouy+TdEYY1m/8Ab/8ACWbjaQ1G+zT8mXQm+ycV+gqXC2sJNM1b5TlqNAIyumxaYdqVSv8Ab0iGuDQSezMeU5lfVceyHFgPZaSeyeY/hCznFK2YC5JmSI6d1wteOTb2TLXQ3UxeIZ79AkdzvWCgP4w2CHUiI10I32KBgON1qNmvlv4XXb5HTwhaDCfaOhWGWvTDDpMB7fH94d11pJV5ZKdlfjsZLWUwbCnIGm0n1CzrXkeK2uM+zlOoM9Ihw2LTI8pMLN47gr2ag67KuGUKomSYpVxPZjRPfZivlrhxmzXH0Cp69OJ6fV1Z/ZwXqO2DQPFxEehWk+mJSd0Xv2lrte2nlJIuZNu71+CoPu7XXkDnb6smeM1e0wfw/M/klsI/vlHHFqJU2rCfcQDEyO/bu7lGtgSCMpkR9bo760TPkupUwe1tyRbRAp93dyXqfAG7Z6yuSzFiaem7K5rh+Mg+JXuBpDM4G5Bfv/KlMSHMc5x91tSY/qg+vwR20T7V0blx88pXn0qOmydczVqidWuHp+QTmBrlzQDsQPgL+MKvcxza1gcpHzBKJg2va4nKYIjbYyCPMqkvqReyxc9DpH0+TvyUM55FdRsOsR/4uWczSIbDj/1/uR3MnyStB5Gu0X7nFMUqm5UO/CkdQNoOxXEy5dIzAgG/Qr0DofIoKFa9T9p/T/7Be1je66swZ517P/sEWs3tLePRhLsUxlYMmYzTDepO3wKFh8cYh13C/LuVNxKu41+052Q1DbaxIH11Wm4Tg3xYh3QAnfobolGo2yotsBQxGd2QAyQ4zt2Ytbe9l43ETMiI18LLbfcnGmACQdxld8NwsNxTDtp13NfmGbQzEeAuFjGabqqLsK9+n5KGboq6tABio6dB2iYSmZ/4nea1jBP0nMuMTJaQgs0GuirHVH5TDzcH6hBw9WoWg5yfL0hV8f8AYOf9Fu59z0B9EpWptqC9+R3ChTa6TJJlr9P5Sotokj3iP6imo0S5FPh8I2rmmxBsR81X4mkab8hEH5c1a8Eb2n96jxikXVrXhjbDxJ9V0Qk1KiOxTAYmox0tc4HoStJhPtFIy1QHD8UAO8dj8Fl2DmjCraCrcVIGmjQY7DUaolpE8jY/BI8Jw4YHtDmyXtsSAYDTBvrr8EgXREEj4/QRM8iHCQN/rRJxdUTRHj1ItqAH8I/ucq7KReVcU8Ix3T6/VBr8Mc020VxnWge3YgKk9/VH9uQI5ckCthiDcIMkWWlJkXQ87FnmF4kRP1C5GIZM3fEGEtqQd3cu9HZXIg75QeQuG/ko45sOc3K4yTECRfaRohta7KMzH9lsSG2tJ+u5eXHaOh/oehjZAsAdP1701hnhzTbtAAg6bwfVV1KmbWi9x6qyyGCQ3NYCwvrsFbqtEK7J5o2kRrI9EQNGoka7DcbqNF7gP+m7YaI4Y7XI7yP5LN2api+Z2hAjoBzJk36plhjZcKbvwO/4uU20H/hI/oKS0MMx7QJLTHepNxDToD3yoNpP5H/ifyXv3Wp+EjwU2ALEYAOIIJBGsAme9GOHAuSSQJiDeLx00RmYOpyd6Jmnwd7h2hE2PjbmllT7DRgeMUBLSYIz+odoncLgRAIO3P5LVYj7CMeI9pHc346oVL7CPZ7uIb4sI9CtHyRkuzNOmG4fgKbaQL3OcRtnPyKzfEqQFR2WI375P6LSVPs5Va3/AKzSO4hVdThPs5HvHclZxau7LaTM9UZdRbTJB1BVpiMORskzTct1sl6EX0SdkPDsOUW79FYmk76CAymQ4jxFvNUQ2eU2wbaAO1/lKTfSc49ogd0hWdBpDhyvtzCX9k6P0TXYrKThZyuI7wpVsIc7nNdBtHMdxRxhy2q48+fW8o4pmSTaVpe7Ar672uMVB7N5/eHun8kpiKLmm4kcwrepTzWNx1hJOwjme4bfhNx5K4sWX6VzSecfW6YY+PzCnkaYDh7N2gJ90+O3ioPw7mm4593SDur7Kuxqi0EzunqWILdNOUT8FSh8HkU3SxfMeKiUQovaYpVfe7J57eI1C6r9mpEthzehlIUSCLGfrmmsHin03S1xB6eh5hZ/ZdMkTf8AZm+/kvVpmfaogdqmwncwRPgDC9UfNyjxRa1MDMGNDOp7lI4Pl6lWTwRFvgvMsrms0KY8JuCItZP0cJlTYbyUgm7YgXs+74pimxRAtYIjWlKgCtpqbaYQr8l6HFQ0Ay2iN0wKTUix6Nn+pSxsCwaxvIKfZ5KrFXqhYnHZR1790YE0y2fVptMFzQeRXrXMdoWnuIWbwtNz3Zjcm8SdY9Eu7CEzGsocClBs1NXDBVOOwE6HyVU32jdHOH9RRKeIq/8Accf5oPrdJRorGQhisKQbkqsr0jzPmtDXcXe98Aq7E0RuT9dVtCSQmmU7mHr5pSuyCHcrG+xVw3C5hLTa5vawSdSlmBBGo/0tkzNoBRZDh3oD2dEfDEkAwJBE94IBXtSmqXZNMUFEckN2G6Jp7VHKVaYnYmaA8V46hCaIQ3sTsTFqlAdEm/DPZ7hDh+F2n9J2Vk6mevkV46ievkqTFsp6lNrzE5XcnW8ilKjHNMOBH1srypgc1nA6cvjI0SXE2PpMEAlsx2jMfynXzVKXhal+ilOpBsYVxippaiW/i1EzoVn6VQEiLaeq3T6bXsLTcb8j3qeX6tFqmUbcS0ixHmuR6v2epEyHkDlA/NcoyiLA+k35ojZU2AKbacaLhLsHlJU2tRWs6IsdEWKxVrSpgFMNpjRTNIJ2Fi4BQye8pnIuNOUgsUezrdKVK0bqyfTEaJKvgA4clSoLQscXH7yrsZjgXS5wy6DS5+vRO1OBk6HzS1fgriIhrhy5rROIFngeMUgBMid418VHE8YotPvW7j+SoH8BqD3Q8dzp+BQHYSs3fzb+RUvii32NSZp6eJa+7SHDm3UIlom6yTK1Vn7t+hI+CMOK1x+64+R/2ofC/CszR1KzR+qp+J9uGt1ecoA2B953gD6JB/FA/wB4Fp6ghH4aQahcA97ssASCGibmIEpRg0x2mW1TDgNy9AB3C0adFX18OBYCTyCtc4yy6GxrIj6KDRa4tlrZJvJtr335bbLRSZNLozlOiW1C0iA7tD/fn5IjHNdcEHuVliaD/aAnKOzG8zca+Kr8Th37taeRDoI7jH6K1IlxIOpFQNI9yhTxcHI/sm5k+6Rz6dycJ6rQhoVNEoJpO6+abeeqG7vTQgLqB+ig1KJCZcep8lBUSKPoE8vNLYrDZmFpi/y0Vg9qE9iaAxFBvaHePULe0X2PesXiaWSuQfxz4Egha3CuseUq+bdF8fZ5VxgaYsuS1ZkuJkrll8aKzPq+Xoi0weXxTlOnbT4JhtFcQrEm0uiIKXT4p9tIKfs0CK8Ueh813slZ5FB9NJsCscAubTTxo8l57JKwEcnRe5ByTvslL2G6oCvFIrx1BWfsFxoBA7K5tI7Lx1A8gVZGgu+7osVlM/hrXasb5JWrwOmSezHctEaSFUYZU5MeRm3/AGeb+JysMDwtlMdlrQTqYv56q0azqp+zTzkFlJxPhPtRBMHUEc+vNKCnWYIqU84H71PU97XQfJaj2SE+kPr8kZAmYvG5XOaRnbe8tcLeIQa+T/uBbcstaUtWwoKFOvCrPnHEcMalgJg2dEDrJOoUmUXNaBIMLYYvAjkqjE4YDZbR5Axsoi081BzSrGtQjZBc1aqRLRXPnmgwRYkq0cxR+tVoiaK0tUH0yrIhDeLoJMrxzCEOa/mYPeLj66K1w9UZL6XReK0MzDOxDh4EfKUrhDIKtvJbKi6IguNwNVycDVyLFR9nAsjsFl6uXmobDMF1NcuTEeobly5JiILly5SM9ZoihcuVkyOXLlyBHBeu0XLkARQKq5cpZSORQuXJDPYQ1y5AA3ID1y5BYniQqbGhcuTXZpEq6qTK5cuhCYByGNPFcuWqMmBfqvHLlyskVrC57lVURc968XKgQ6vVy5A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8916" name="AutoShape 4" descr="data:image/jpeg;base64,/9j/4AAQSkZJRgABAQAAAQABAAD/2wCEAAkGBxQTEhUUExQWFRUXFxgYGBgYGBocGhoYFxgXFxcXFxUYHSggGBolHRcUITEhJSkrLi4uFx8zODMsNygtLisBCgoKDg0OGxAQGywfHBwsLCwsLCwsLCwsLCwsLCwsLCwsLCwsLCwsLCwsLCwsLCwsLCwsLCwsLCw3LDc3NyssK//AABEIAMIBAwMBIgACEQEDEQH/xAAbAAACAwEBAQAAAAAAAAAAAAADBAIFBgABB//EAD8QAAEDAgQDBQUFCAEFAQEAAAEAAhEDIQQSMUEFUWEicYGRsRMyocHwBhRS0eEjQmJygrLS8ZIzU6LC4hVD/8QAGQEAAwEBAQAAAAAAAAAAAAAAAAECAwQF/8QAIxEAAgICAwADAAMBAAAAAAAAAAECERIhAzFBEyJRMmFxBP/aAAwDAQACEQMRAD8A+fPwDhIMwoswhDhYjMDeb2MTAT2Ie+mzVsa7ylqTy9oMyZ8R4kyrttHSkdicMKZ1J3n9FFwYBpy3t4hPNw1R4Fie8O+RuvfuU9kgCeh9UZV2OhXMHe6b+GnfKlSl78oJ807S4UG6NaZ5k/4qT+GnNLYaRpDj6FqM0FA65dTplodcEazoTFynOHUX5A4vPaA/Q9+qHUpvPvw4DUWnczoFY0aZLA4Bo6R4aqHKkGNgHuLQAHTaLRPOL6lJVOIOj3Xd+3yTDKFYusxpAmJtfvF5VlTOVpdWpMGUXM69/L4otBiynpYus5l2gzpJIPO0oVWhUNy0bWkfC11pBRDgIpiDBAJEX3+gmWYMAS6AOU2U5pFUzEYcuzPAvBu0kR3i6YbSqRJD/wDxj+6Fd8LwoLqzgNajhPQfrKsPubTsESmkylFmVw9B4JtO9xfu7JKlVwrj+IT0PrCtsfgAxlR4kENJsSBbYqdPBuytOY3A6m4B1+aHNCaZVOw5aJtyNyolxaJMCd5tp1C0DcO4akHwt/tLvph1tfCyWaBRZTUqzwZABEXuC3z1XreKW7Qj8vmrU4SnEGmB1HyISNXBUdi8eJVRkmDQu/Htc69WwA7MG/ilP/0Bmte4gynH4SmSMrwI5CJ/msiHANGgafroqTiTTK3FVi+DJvNiPiDugVg6LzHNWL+Ggb21/ER/LIkJZ+FOjsxjcHy2glUpIKZWt1vYcl6IBTuIwwIkQHDqbxtdV1YEarWLTJkqD13AgAIWTRBbWjRSkm5t3W8oVomye8WCjRcAZIzWtOk8yotBRqVMxomLZz3l2/lYdyIGATI9VC8eX1KMGmx9UgDio7YGO5cpB7uceX5rkgBVKrCDLROovv1UuBBmYl7mgCIaYuXSNNw3XXkhYx7TLWtABvIHzTf2YNMuc2oxrjZwzDUtkFs9xmP4VklSKZohVoTl9o11ozE6kGTABhvhyS+IfSc3sutNwXC3VvK+ysanB6RIdTo03UyTOVs/020IiUtiOFU2scTTGaYaA24kgCQTsVOmCF+GUW1HZXOGUODbuAk6k/ygD5LUUsNhwADVExFi0C/8IVD9nsPhqj3NqU2mHFsuO5yhsXvJFSOU9VeVfsvhi4EUw0bgHX42XPOk/TbZS8YwDGg5Ht0JJaQM0bEDR0SesJTglICk0kkW2NtbTsrzi/CcNTYA2m0GZPacOzq7fuWNwdIPbcmNoPiNo0hXHcRPs1hrt2v3b+MpDjeKHsXEggiN3bEeCrMNw5pN3G2sH8wpcXwdJlMw9xdaA53UTZJRSkNys0tDiLQ1osbCw/JBbU7WYRM7gR3WVXhaVN7AW1HkGLgj02ujjAgf/wBqkdQ1Q47GN8KqgsO0vd8YPqSnmvDTqFn+GU/2Y/auaZ0yg6WmY1Nk64W/6xPgPSFMoOylJJHnH3fsqpBgZHeUKOEqVAO1BFsuUbRa0pfjVIihUPtCYbplF7iyJ90fbtnQfut9SiK+oZItA6QeoSzaQGgjuj0CF9yfs4/Xip06b9yfIJUO0TaAJkkIOI0tB5xqpZHHVwPhHoUJ9B4/CR1kfNGx2iAomJgeIEoFRrSbtv0IUjUeXxIsNLxrz8YheZamsAgcj+ivdiyQGtSvfMBsL/JDLmAaiOZtdTPEHN95hHUifmk8TxEu0b8LW5q42S2vBfHV2Da/1dUmKqS4wi1CXOJO5Mf6UC2D1XXCNHPOVgxaPX9FZ8JBkmQYERGzrE+QPmqusbzHwWo+xrZzuIn3R0vrfnCOSWMbCG2I4TC9l8jWw8vryXnsiKcQDLh5zEzyjbqtUB2jMgFwIkWInTm07Ij6IsS0QSYA2btLhqsflfqNUkZPFtu2GxAI2FpsNNp13URhyBBaOhBVv9osPleMugABi3nKqWAg8x3+hWkXaM5dhGuI2nxXLnYYcx5/quVWIRc0wQI3StNrmkCbzIg38IR6eKtcAIlGrme0QNCNOahWitMt6HGqoHaEuv2hIN9ZAt4wo1sdUdqCAQBeS6AZAzKvbizfsjvv+akccQIgE9Eu/ApB8PnY7O1rgeoJBggwRF1pm/ashoGWoIFwYcJnYkAxCyzeLHSN+vJH+9AiT4XhTJNvaH2G4jxZ9SZzESb6mORdAgdyQwtXLJa4t6asP8M80VjiSIqRfQ3+O4jZGqYNpJOgOsGAfApqlphRZ8LeKrQ4TuD0Iiyr+P4B+fMGuIIgQCYO+g3VhhHNYA1sQOR+J6p5uNkageKxTcZWkWoprZU/Z7h9RlM5gRmMgHXT4XVpUYRqD5KRxPWfFVvG8WRRdeJjfmVNty6L0kD4RiAWls9ppNuYtFgnKmbqsXgqzhUaWzIM+C13tIPRXyQxkZxdqxfij3Ck8Ak23HUKxZiRAkH4qu4rVmk/X3fmivrCN9Pr1UboekWzKg1zfFRBBnTzVd95gyPQKw4dmqzlEncRYDmToN9eSlxopNMFjKgY2xAO10fB4d1VwFNpeem3edB4pisyg0ftHe1drkpaf1VdI/lle4jHVSNqTBpTp2H9R1ce9TfiE6OpYOjRxDhiHaMBysIOZxsWuMWgX8VDi2OZUPYptptAAABnfV3Mqqdi2551ERzOxk/FEbjGHe0qsG+xJoZY4EQY8VV8SY1rrAGYnaDt3pmpjWgFwHTx6hU9XEZnSYjW+3iqhF2DdlJiGw8iN0ItVxxEtJz2JsJ5zfToqwmT0XdB2jCUaYAg+K1n2UpkUnHNlbnAcekDfzWSe2Ct59mKXs6DRBLnPd2TFxa8+Kz5nocOy1weDDjIJExmHOL66j5o7iILWs5zpsY08OUouFLjIDANgZvffuXlEGnmJAtJsL8jJ8VzW/TWjM8Xf78k6CedtFmnO2HzWo4k3M+pfs3VA6lGq6uPqjOXYE0XcwO9wHwXqZbGw+C5VsQk7Dhpg7OIk/ogYORUbymEXiTi17m6ydO+Dy6oOGc4PZaO02PMKb0D0wrmZSCbgEAjxhSxNZn7kjneULFj9o9piA53jf8AVMNwsZba3+ghdD8ItfmjtDqBY/CJVhRwj3NBbUO/Mabd6rcVRAfpEjwlaPB1GljcvZGsetyplIE6BswjvxHT5onszO/eAEclo3ul34tugeJHf8lntjbDspOm5XNY/YjxCC3FM/H5qba4ES8AHT9EUKwjg4SZHW36qorYU1Jba/TrtdWeIqWaARcga80jwasXOqExGg/QppasGweH4Uac6HzF9tEWtULWk7/zE26BOGrcAkjQxaOW6R42IaOpj5n8kJ2x3SKzEcSc5pESSIJvb9EWnxbZ1ptOv6jRJ8o6z46IWJo6yPo3WuCFZdmq42Zed4IA8Uxh6bmzLpBuWgkCdpboe8pf704UQ5syALn17k0xu/O+ixkUe4viVRrIAbfuhTdjqrmCGi/ml8bhjlk6bXRnO9ElQxZntBLst5AidoKXq4qpyA8J+asaTuy6DuP7T+SWeTrP6qk9iEW4gm+fa9vqUUUwBnkgEctTG86BFqUgRyPwQYgFrrAiJ9O5Xl+DsS+8xLRGXu36ITB0uJv6KL2QSAfrmvQ06H/a2Rk3s8ptDnjMTE3gXW6wIa1lOS4e8bGZaXTFuoWGw4OYd4X07gWGzuZZpy0266gHMTEb/mseYcS2weMp5esHpAA1KWxbmVHN/aTJiBeQSLRNin+GOY0uYAGmDlOUyZI1kaddEHjWDLajKhBdfRtogE84trz1XMmn2XZQfafAtpe7PbaxxHIubJHcsXXJJIIW7+3VX9s4D90hvixgCxOKdJ3K34ehSIU6dh9fJcj0nWHZBXLYkruMhwqAwRLQdPPVLw85XGYkXIjQytE6m50GWuIzAkiJIcRIG36pDF4Ws8mQMvQjzWCl4VjuxHilq77alp82tK9bizEZvgNxBVjjuFvqua4btby10NpQmcCq8rq1KNEUxVodUc0DVxjy3P4REkmNArHBk5BlczKJAc7MAdxcemy7hvC61KoH5bXBuPdOutuvgrB9TFaGnQeBpNFunwUSnvRajYCvTqsBLn0rtkQ4nWwiRrdVnDgDI3mLxJ105q4cyrUcPa4dgERLWHQaDL7QCFJ3DG3ihU72uy/AudCM3WylFIUxVZsAlsdN5O9ig/8A59Q5Yp5hc3c0am29uvNTq8HefcD2/wALjM9cw8FdYXE1msg0r6SIPiplJxWiqT0zP4nG+zeGvYQQQbRa40hWH2bw00w9rnAkumDaziNO5KYrg9arVNRzTciw2F4ElWnCcNVo0wxzHWJuI0Mkbq5S+ujPHYRnDCHF2abQBfWZBmUrxPh7nNNzIuOU9VqmUhE9yQ4rSlviuaPNLI2cViYZ1PKbghE9k6qYAMaF0W/UrQOwuYfqEvVw5n3r+viun5GzGhSvAaWidDsdIR6be/buUn4Rxa4gu0O9tOUp+jgnd3lptqoYxHGE5Im1voKFSwGg6ovEc0EB0nuH5dygGviCc3cNPCEV6NA6NwYMXHmMyhUIBhMPY7IYzTLdujrm1hMeaZx2Ip/d2Na4AkNdmOsy8PJJ5mEsqfQ6K0zAi99Y9Utiq+w6z8lz2v0FVkfzqDsOQ0xkkCQQ8HYrRIKFcTlm313hCaF9Ko4Og6jWa+m14pZKbRHul7ZdVJ1JknXovmznbJ8XMptr8M5R9JYK72DmQvoOCcWzDA5pa0RMHsg6Ed6xXBaGas2esL65xfBHDDMO0yo0dmbtIaMxjloVnz8lOi4pUAwWMABb7JxBsW5hYERzk6I9L2hqAEljJ95xn3iGwSRpE2QMAXCmS3tkEZRrqQG25q64dwo1j7SsAacGG6B2va10F471i2hf6fOft3XacS8tPvPcZnkYWdqvi3PU5fS6e+0bv2pA0GnS5OviqZ7jzXXwr6IUlssW4psf/I/Ncqu/JctNEl5QaC0wQf2jwD3kolVoDe0Re2sJrg7QAbWJaT46/GU9iKIkDYzY9y4M97NsFQpgactbcWEa8v8Aab+77/NBLMpcG6B5F72tvKmK7pAEaT7p/wAkBQ02Y/0ouxEa2Ph+akWOPLyP+S9wpykuIBMe9Gg3CTGqPDW0vM935qLmHUX6KTix0TpEzym896aZhszQQ4EEWMa3hK0Uo2IAuibojXnn8Ahv4dDpDhfp5o44faAWzzum5InFnPmN/JROe1+unovKuFDSwg37U9Z0t0sF5VYcwj6lUuiXotaFPs+CBjcLLfL1TnDDNJp5j6+a94kctNx5X+IXMv5Gy6KGhhefxRmYZupU3Ytus2O8odR+Yw02AkkddPQrpboyoUe5uWoG9R1k2FkQ4lsAEHTXQSiOwPZ2v5+aE+j2csx1/MFCmhONFPxDGtE2k2vIXMxQEEg+OnqocZ4c5tMuF28xseTrCO9KMYA39T/papJqxUPnFkgtadXU2nuc4yvOI02V6ryyoGkWyxaBYRGiFw45nEcn0v7igYak41y82B9pHKSC1vfqD4IenrwpE6fCjBylrufaBStTgj8oAaJvJkXHevcFTc2jVJAE02tHfmAPkJQ4cKRAJh1VvPQN7VhzMoV/oOvw+jcHptOFq1arW+1qWeRu1sAC23VfLHG/ifgV9Dp4wU+Gsg9p4dM6xyO6+ePvoFP/ADp5SZMvC84NUptLKmaXh3uyBYd4utrjOOtxbqbS1zXBr23giCJ2OoIXy+rTeBJFlb/ZSu4V4kgQec9MvWSPCVXJw28n4O/Dde3ysy032ByuOk5ra7blabhXF6VDDBmdriA64cIzOvAEyBK+fcfxhp0hu6SOgkQCBN1nMJ9oKjZmHd45dyx+GU1aG2lph+MYiazxIgE8to81WuAUH4kucSdzPLW68O3NdsIYxohyVki36k/mvVMHquV0KjWYFgB/pHwcUesA5+XaCR8FHBU5dAOzx8VHDDtknkfgGryToogxmUvbHuuHxG6cwdOTJFiLd0/OECuzt1p07E9LgKzy8uQWieiH2DeyJCjQfaOg9f1Ra4kSNdPAqFEegUyZURWlTER9aq0pshgHIJSg0fAepHzR6lQgW5KGaRPWsvO31K5ghFiFB6NDF8fEt6A+oS7xBRsQZcBG3zCjibEWW8ejnktjOCFSm3KIIkkWuJJMWPVSxXtHtLSAARGhnwugP4tRa7IS7MLe4+/jkuoV+KMJgZh/Q/8AwWG76NklXYlW4TUiAR45/k5L4fBYqkXGm5gzEEgiRa24kJx2Op/xf8H/AOCDUx9PTtf8Hf4LRTkSuNLoMKuKNnMpO7nEH0KgaFTdh/5NP5ILalMGZn+k/wCF0X72zb+w/wCCbf4NxDtq1WtAbRB55nAz5EFKPoMf7+FLTzouy+TdEYY1m/8Ab/8ACWbjaQ1G+zT8mXQm+ycV+gqXC2sJNM1b5TlqNAIyumxaYdqVSv8Ab0iGuDQSezMeU5lfVceyHFgPZaSeyeY/hCznFK2YC5JmSI6d1wteOTb2TLXQ3UxeIZ79AkdzvWCgP4w2CHUiI10I32KBgON1qNmvlv4XXb5HTwhaDCfaOhWGWvTDDpMB7fH94d11pJV5ZKdlfjsZLWUwbCnIGm0n1CzrXkeK2uM+zlOoM9Ihw2LTI8pMLN47gr2ag67KuGUKomSYpVxPZjRPfZivlrhxmzXH0Cp69OJ6fV1Z/ZwXqO2DQPFxEehWk+mJSd0Xv2lrte2nlJIuZNu71+CoPu7XXkDnb6smeM1e0wfw/M/klsI/vlHHFqJU2rCfcQDEyO/bu7lGtgSCMpkR9bo760TPkupUwe1tyRbRAp93dyXqfAG7Z6yuSzFiaem7K5rh+Mg+JXuBpDM4G5Bfv/KlMSHMc5x91tSY/qg+vwR20T7V0blx88pXn0qOmydczVqidWuHp+QTmBrlzQDsQPgL+MKvcxza1gcpHzBKJg2va4nKYIjbYyCPMqkvqReyxc9DpH0+TvyUM55FdRsOsR/4uWczSIbDj/1/uR3MnyStB5Gu0X7nFMUqm5UO/CkdQNoOxXEy5dIzAgG/Qr0DofIoKFa9T9p/T/7Be1je66swZ517P/sEWs3tLePRhLsUxlYMmYzTDepO3wKFh8cYh13C/LuVNxKu41+052Q1DbaxIH11Wm4Tg3xYh3QAnfobolGo2yotsBQxGd2QAyQ4zt2Ytbe9l43ETMiI18LLbfcnGmACQdxld8NwsNxTDtp13NfmGbQzEeAuFjGabqqLsK9+n5KGboq6tABio6dB2iYSmZ/4nea1jBP0nMuMTJaQgs0GuirHVH5TDzcH6hBw9WoWg5yfL0hV8f8AYOf9Fu59z0B9EpWptqC9+R3ChTa6TJJlr9P5Sotokj3iP6imo0S5FPh8I2rmmxBsR81X4mkab8hEH5c1a8Eb2n96jxikXVrXhjbDxJ9V0Qk1KiOxTAYmox0tc4HoStJhPtFIy1QHD8UAO8dj8Fl2DmjCraCrcVIGmjQY7DUaolpE8jY/BI8Jw4YHtDmyXtsSAYDTBvrr8EgXREEj4/QRM8iHCQN/rRJxdUTRHj1ItqAH8I/ucq7KReVcU8Ix3T6/VBr8Mc020VxnWge3YgKk9/VH9uQI5ckCthiDcIMkWWlJkXQ87FnmF4kRP1C5GIZM3fEGEtqQd3cu9HZXIg75QeQuG/ko45sOc3K4yTECRfaRohta7KMzH9lsSG2tJ+u5eXHaOh/oehjZAsAdP1701hnhzTbtAAg6bwfVV1KmbWi9x6qyyGCQ3NYCwvrsFbqtEK7J5o2kRrI9EQNGoka7DcbqNF7gP+m7YaI4Y7XI7yP5LN2api+Z2hAjoBzJk36plhjZcKbvwO/4uU20H/hI/oKS0MMx7QJLTHepNxDToD3yoNpP5H/ifyXv3Wp+EjwU2ALEYAOIIJBGsAme9GOHAuSSQJiDeLx00RmYOpyd6Jmnwd7h2hE2PjbmllT7DRgeMUBLSYIz+odoncLgRAIO3P5LVYj7CMeI9pHc346oVL7CPZ7uIb4sI9CtHyRkuzNOmG4fgKbaQL3OcRtnPyKzfEqQFR2WI375P6LSVPs5Va3/AKzSO4hVdThPs5HvHclZxau7LaTM9UZdRbTJB1BVpiMORskzTct1sl6EX0SdkPDsOUW79FYmk76CAymQ4jxFvNUQ2eU2wbaAO1/lKTfSc49ogd0hWdBpDhyvtzCX9k6P0TXYrKThZyuI7wpVsIc7nNdBtHMdxRxhy2q48+fW8o4pmSTaVpe7Ar672uMVB7N5/eHun8kpiKLmm4kcwrepTzWNx1hJOwjme4bfhNx5K4sWX6VzSecfW6YY+PzCnkaYDh7N2gJ90+O3ioPw7mm4593SDur7Kuxqi0EzunqWILdNOUT8FSh8HkU3SxfMeKiUQovaYpVfe7J57eI1C6r9mpEthzehlIUSCLGfrmmsHin03S1xB6eh5hZ/ZdMkTf8AZm+/kvVpmfaogdqmwncwRPgDC9UfNyjxRa1MDMGNDOp7lI4Pl6lWTwRFvgvMsrms0KY8JuCItZP0cJlTYbyUgm7YgXs+74pimxRAtYIjWlKgCtpqbaYQr8l6HFQ0Ay2iN0wKTUix6Nn+pSxsCwaxvIKfZ5KrFXqhYnHZR1790YE0y2fVptMFzQeRXrXMdoWnuIWbwtNz3Zjcm8SdY9Eu7CEzGsocClBs1NXDBVOOwE6HyVU32jdHOH9RRKeIq/8Accf5oPrdJRorGQhisKQbkqsr0jzPmtDXcXe98Aq7E0RuT9dVtCSQmmU7mHr5pSuyCHcrG+xVw3C5hLTa5vawSdSlmBBGo/0tkzNoBRZDh3oD2dEfDEkAwJBE94IBXtSmqXZNMUFEckN2G6Jp7VHKVaYnYmaA8V46hCaIQ3sTsTFqlAdEm/DPZ7hDh+F2n9J2Vk6mevkV46ievkqTFsp6lNrzE5XcnW8ilKjHNMOBH1srypgc1nA6cvjI0SXE2PpMEAlsx2jMfynXzVKXhal+ilOpBsYVxippaiW/i1EzoVn6VQEiLaeq3T6bXsLTcb8j3qeX6tFqmUbcS0ixHmuR6v2epEyHkDlA/NcoyiLA+k35ojZU2AKbacaLhLsHlJU2tRWs6IsdEWKxVrSpgFMNpjRTNIJ2Fi4BQye8pnIuNOUgsUezrdKVK0bqyfTEaJKvgA4clSoLQscXH7yrsZjgXS5wy6DS5+vRO1OBk6HzS1fgriIhrhy5rROIFngeMUgBMid418VHE8YotPvW7j+SoH8BqD3Q8dzp+BQHYSs3fzb+RUvii32NSZp6eJa+7SHDm3UIlom6yTK1Vn7t+hI+CMOK1x+64+R/2ofC/CszR1KzR+qp+J9uGt1ecoA2B953gD6JB/FA/wB4Fp6ghH4aQahcA97ssASCGibmIEpRg0x2mW1TDgNy9AB3C0adFX18OBYCTyCtc4yy6GxrIj6KDRa4tlrZJvJtr335bbLRSZNLozlOiW1C0iA7tD/fn5IjHNdcEHuVliaD/aAnKOzG8zca+Kr8Th37taeRDoI7jH6K1IlxIOpFQNI9yhTxcHI/sm5k+6Rz6dycJ6rQhoVNEoJpO6+abeeqG7vTQgLqB+ig1KJCZcep8lBUSKPoE8vNLYrDZmFpi/y0Vg9qE9iaAxFBvaHePULe0X2PesXiaWSuQfxz4Egha3CuseUq+bdF8fZ5VxgaYsuS1ZkuJkrll8aKzPq+Xoi0weXxTlOnbT4JhtFcQrEm0uiIKXT4p9tIKfs0CK8Ueh813slZ5FB9NJsCscAubTTxo8l57JKwEcnRe5ByTvslL2G6oCvFIrx1BWfsFxoBA7K5tI7Lx1A8gVZGgu+7osVlM/hrXasb5JWrwOmSezHctEaSFUYZU5MeRm3/AGeb+JysMDwtlMdlrQTqYv56q0azqp+zTzkFlJxPhPtRBMHUEc+vNKCnWYIqU84H71PU97XQfJaj2SE+kPr8kZAmYvG5XOaRnbe8tcLeIQa+T/uBbcstaUtWwoKFOvCrPnHEcMalgJg2dEDrJOoUmUXNaBIMLYYvAjkqjE4YDZbR5Axsoi081BzSrGtQjZBc1aqRLRXPnmgwRYkq0cxR+tVoiaK0tUH0yrIhDeLoJMrxzCEOa/mYPeLj66K1w9UZL6XReK0MzDOxDh4EfKUrhDIKtvJbKi6IguNwNVycDVyLFR9nAsjsFl6uXmobDMF1NcuTEeobly5JiILly5SM9ZoihcuVkyOXLlyBHBeu0XLkARQKq5cpZSORQuXJDPYQ1y5AA3ID1y5BYniQqbGhcuTXZpEq6qTK5cuhCYByGNPFcuWqMmBfqvHLlyskVrC57lVURc968XKgQ6vVy5Az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Свечи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8" name="Picture 2" descr="http://www.magazine-svet.ru/upload/blog/2bb/bdvuyvxtl.jpg"/>
          <p:cNvPicPr>
            <a:picLocks noChangeAspect="1" noChangeArrowheads="1"/>
          </p:cNvPicPr>
          <p:nvPr/>
        </p:nvPicPr>
        <p:blipFill>
          <a:blip r:embed="rId2" cstate="email"/>
          <a:srcRect l="26316" r="29824"/>
          <a:stretch>
            <a:fillRect/>
          </a:stretch>
        </p:blipFill>
        <p:spPr bwMode="auto">
          <a:xfrm>
            <a:off x="500034" y="1571612"/>
            <a:ext cx="3714776" cy="4500594"/>
          </a:xfrm>
          <a:prstGeom prst="rect">
            <a:avLst/>
          </a:prstGeom>
          <a:noFill/>
        </p:spPr>
      </p:pic>
      <p:pic>
        <p:nvPicPr>
          <p:cNvPr id="38918" name="Picture 6" descr="http://salonhrustal.ru/files/images/luxury-8.jpg"/>
          <p:cNvPicPr>
            <a:picLocks noChangeAspect="1" noChangeArrowheads="1"/>
          </p:cNvPicPr>
          <p:nvPr/>
        </p:nvPicPr>
        <p:blipFill>
          <a:blip r:embed="rId3" cstate="email"/>
          <a:srcRect l="17857" r="17857"/>
          <a:stretch>
            <a:fillRect/>
          </a:stretch>
        </p:blipFill>
        <p:spPr bwMode="auto">
          <a:xfrm>
            <a:off x="4786314" y="1571612"/>
            <a:ext cx="378621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Керосиновые лампы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header_right_b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6000" r="4000"/>
          <a:stretch>
            <a:fillRect/>
          </a:stretch>
        </p:blipFill>
        <p:spPr>
          <a:xfrm>
            <a:off x="642910" y="2071678"/>
            <a:ext cx="3500462" cy="3786214"/>
          </a:xfrm>
        </p:spPr>
      </p:pic>
      <p:sp>
        <p:nvSpPr>
          <p:cNvPr id="37892" name="AutoShape 4" descr="data:image/jpeg;base64,/9j/4AAQSkZJRgABAQAAAQABAAD/2wCEAAkGBxQTEhQUEhQUFhQUGBcUFxYUFxgaGBoUFRUWFxUUFxUYHCggGBolHRcUITEhJSkrLi4uFx8zODMsNygtLiwBCgoKDg0OGxAQGywkICYsLzQsLCwsLCwsLCwsLC8sLCwsLCwsLCwsLCwsLCwsLCwsLCwsLCwsLCwsLCwsLCwsLP/AABEIALEBHQMBIgACEQEDEQH/xAAcAAABBAMBAAAAAAAAAAAAAAAGAgMEBQABBwj/xABIEAABAwIDBQUEBgcGBQUBAAABAAIRAyEEEjEFBkFRYRMicYGRBzKhsSNCUnLB0UNTYpKi8PEUJDOC0uEWJaOywjVEVHODFf/EABoBAAIDAQEAAAAAAAAAAAAAAAMEAQIFAAb/xAAvEQACAgEEAQIEBQQDAAAAAAAAAQIRAwQSITFBE1EiYXGBBRQyM6GRsdHwI0LB/9oADAMBAAIRAxEAPwDjELYC2EtoVGwiRgasyJYCdaxVsukWO7NL6R33fxCLTRBVHudhS6q4NEnLp5hHWH2Z3odLbgRHCbm90lnn8Q9p4/CDO8OH/uVQ8jTP/UH5oELF1fefBZMHXB5NLTe8VGm3NcxexX00ri/qU1a+JfQhOakEKQ9qZITaEmhorSW4JJUlTIWltaK4kxYtFbC4ixJWkspK4hmLFsJYprjhoq23WxzaNfM+AHNdTzkSGZ4aXkcRGYGLwSq4UksMCh01RaLcWmjrH/8AN7LFU6QMFoBzN90glsObHA3RNvS0ziQGRkpkhwixEN8jcoI3M2s7E4jDBzZfTa2kXSSXZJyE8rLo28rROOJOlJw/jZ+axMsJKdP/AHs2IZFJJr2/wcKrVntf/iP8yDwjgEptNxpPEnUEHpDpHySMY4dpbRWNQRRMz3m8OfDwWi30KqPLBW8qZTxwBIBMEmQALjxOmiiOdYiLnj4KONU1SYjvcejTtVpbcLlaVwRqFkLaxccYsWLFxxi0trSkksajALtMj4jxWNTYTjEJ9BUPsYpVGlKaoK62bhsxCFOVB4Q3MO/ZNsbN2lQ2DnNYD0bdx+IXQsbhaZfL3ungAAAOEapjc/Zpp4bDlrR7gJi0l1zKsauzXOM8zMrOyNyt0MKUVKrqkVm9WwhXwbgHG7SBbzbIHGbLz7iKEai/82XpyphXikWDnM/guG777NFPFVg0WzT+8A4/ElHxTqVVXBRfFF83/gBazFGc1WOIaoNROxYvJUMEJJCWQkFEBMQsWytsYXEBoJJMAAEkk6AAalccIWBWeL2Diaf+JQqttN2mw5mNFW5DyKhNPo5xa8GpWFYsUkGpW5WoSgwlcVE5isEreQp6hRLiGjUrmyVZ0H2XsDatKoXNu4SAMxgTqGyQUZ774+maeLLM5NaQJp1BbMwgglundd6FAe7tFtJpaQIgPcYuTcNAPU/AKBtTbDy6A8jXiYH83WZKO/K69zWjUMav2KSpZ+h8wfyRNUIds+b5+0y+4+MoYY72WJJJtKHKuPeZubpoYhxaWyecSYnw0TTx7qvwKLIo2Q6zYUfKpFWrPTp800EyhWSsbesaEpaUlKF20TTglLULkSxKxKhZCkijS0tkJK44mhOMTadYFRhUS6CJdhe8NNUM0SrbAYmCEtlVobwtJnpLc2uHYZmnc7vyP4q9hc13A2/lwoECe0PE3ECfMWRZiN4Q3NYWBIkxcRbrqqQ1eLGtsnyvkDy6ecptxXDL10RdcF39rZq9V1ruPwt+C6fU3osNNXA68NJB93guMby4wurVJj3naaaqk88c01t8BsGGWNNyXYK4seCr3qyxIVe8JqIDIuRh5KQU/lSKw5IiYFoYK6huDsvD4eicW97XuDcznj3aYP6KnIvUJs48LAIW3G2TRxFZza4c4Q0Nawwe8SC/mQ3uzGmaeC7DtLDdhh2No0JY3KzI2+VkGHHmAcsnW5N0lrM1f8a8/wBhvSYv+7BHCVn1qGNxj5Bqg06QJsGQGtAHUkrnmBpk5x5een5I93vw5qsYBP0ZktAzAOjo4cyg87Krl3dBiZEBwk84AUYGtrfv/FBs8Xa8kF+D7RpbEVafHm3kVTkXRdjtk4gNNR7AA0EknNdvEERpqhjFYYsiePw6ekJvFJPyKZsbXNCBCx1VNraKLknC4V9QEgAxYjiOsK4wWFFMHL3nn1vYNAIlQNkYcuDi3pxvboiGganYvngWAZmg65tJHRL5Z+BzBjVbjeKrim0MaRP1j+0dR5aKgxL5JKk1MRBu1p4XH5JD8SCL02eWYf8AkqRjRaclLyQYWNEEFSm1W8WfxFKNSmfquH+b/ZF3Adi9ysxFOHEcj/RMwrHF5InvcrkcPJRCehRIu0ClGmMliSQnSklWKUNwlNaltarbZOynVXANEk8lWUlFWyYwcnSKc00ktR7tjcevQbmewgQg3F0IMKsMsZ9F54XDshFIKccEghFQEn9kttRbuDVwhc+nisO1+YEiq4k5SBZvZ6X5ys2jh6PaZKVSrUJNh2TabW3sAGlxMJaWWpbWhuGHdG0wXa5SqNREm8GxX4Z1NtSllaW5mVMsGoCQczr6iQIgEcrqpq4YOl3ou9RMnbTDHcPGgtLS4gtcTAIFnACYNjpCKtrVA5gh7vPLx8AuQ7Ec4V2RIIM2sSOIXVto46MODF+v9FmarHtyJryamlnuirXXBEpYrMxxcSJgmTA04gcdFzzaeND6j3A2Jt4K12pvCXh1EMEGAXFxDp4wBYCeYOiE6xgkciR6FNabC48sBqtQnxEcq1AorismUl1J3JOJJGfJtm3JohOFSsHh2vcTUJFOmMzyNY0DW/tONh58lN0USbdFhufs+p/aaVYQ2nRqNLnuMAngxv2nHkPOF27a+1sjsg17CpXn7hYAD0Ob4Ljm67qmKxtDukUaTgcjfcpU76T1iTqSV1XaGEFbEZjdjafZvbHvS7Pk8NCfLqs3WNb1u9jQ0seOPcGN4a7ahpNc1uepTdUJaLd3IPGDm+Cr8FQptqUgW3e7IL8crnSfJqXtPDdhUEklob2dIm+VpdmLXHoQAOiXgcEaj6Z+w7N/C4WPmq8KPyGY22SN7KTadAQB9IHstaPo3OmPJc82liodUovaC0GzgO8HgQ1wPLhC63vRszNRpT9XUc8wy/iVyrbOBBq1RT95rj3ZuWj6wnlxCLopRcQOs3doohTIMEJxtAJ4MMSREcZGnKxWHqtBtmW1RZbqbP7XEtDSAQHOk3FrQRI5oy25gSKdQNb3WAOykEHMCBJM6QXeqG9yQDVq9KFQj4ALtuKwbHYenmAzODGzztMeoWbqszjlRo6ZJYufLOItwbTrSdOvdeR8CCmKuCbwa8fec2fkF3DZG42HfhmPeHB5Bc4t+87QeCFNo7FwoJGarPAFonXkSrPM402uy0YRm3GPj5HNjhqPF1QH7rT/AOYTf9mZwJ8x+AJXQ6WwqD7CsW/fp28JlR8buvFGo/MHMYCbNIvpPipWpjZL0zXg59i6LQAJ0JMibyBw8viomRvM+n+66Hu1uM/F9qaYYW0nBpNQnUiTYW5cOKJKPsrcLuqNZzyNGnSyJLUwh2Kyx89o4t/Z50aT4ApBcMpFteOoPTyXWd8dzaOCwhqh9R75y3IDbgmcvlzXIanHx/BGwZllVoDkhsFUzdG24u020qzSWlxnQCT5BAgKP/YrV/5rRnQNqn/puVs8U4O+iMM3B2dg9oG0g7BNdTpveXx3WscXAOaTJAFl5x2o+XHxK9d1NoNE3XkDbdbNXrHgalQ+r3FUxZMWSb9N31ZzlJY6aID02UspsppC7CDZlV7DLfdtmadDF4PFdG23s7DhlCpTpCn2rS8mS4gtaXQAXcxque4Id2OJldD2g/NhNnuJsTkJPUFp+azdQ/iRqaXppghiK9Ss4dpUc+LAOcTA5CdB4LbMK4kNIInhxj+iZovy1D+y4iPCQYV5TqtJu2bC5BJveMwIXSbRGOCk3ZGw+zw14Np5kiYvzRWaNWrh4L3ZRwEfO6hN2YMnaOpuAdMXd3ssEgcZEhEuB3iZRoCXUwJygODsxPIQyeKWyNyaHoVCLpWA7NjCSSATzdPyVdtbC0ge/BI0DfzRxjttduXGgwOLTFoGZwsQMwBJHVQsHTqPdHYtb3mtJLWggv63Ksskk7ZE4xcVxQI4fdg1AXsJpiO6Kg1PTiPG6GcSC1zmO95pLT4gwV2B9PIM4HfY6o1xuTaA0gk2GtlyLar81aoeJe8+riU1psrm3YjqsaglQ0x3MKe1ssp0h9f6Z5i8e6wegnxcodGiXkAa9dABqSeARDhcE2xzatY1pixDWgenHzRpyUQOKDlZM2NgTEMlokS69hqZIUx28OJpVHFj4aXGGOGYcpJN9IRTuvi6TKQb3T3gXyPqi5b5wB5pzbWy6dZrXZA17nWAtbn8lnPKt3xI0Vje2kBO0N4a9WxpUHT+w78XJmntzE0b9kxsfsu9ZzI52XuQXd9pcIPQwSOFlB3i3YqUMxNR0O1B0PSFZZcfVEbZXxLkpqm9lSqzv2jSQSCRcKj2phHVIxLLVgS48nRwt0sp7cA0sI6iDP4ZVKr7BqMZnZdoAMTqDxjgVeMoQfw8FZwnNVLkB9sYduYVGe5VGcD7Lvrs8ifioJ8UR4/CfRVmfq3iuPuvIpvA8y0ocexaEJWjNyxqQU7hN+krf/SY8S5oXbN6anZ0cNFvpB8KTyuO+zfD5nV3cgxv7zv6Lr+/f+HR5N7V37tIj8Vk6znMPaf9MF9Qw2SQzDUpv3G+ZI/3W37LZVOas1rjwBAgDklbPp9yi37NNvrlA/NWAWlDGp0pdLpGbKbTbXkq3buYU/oGc7CL+SGN/wDZVOlhm9m3KH1qbXgcWjMY9QjxB/tMd9BSaeNUH90H81OoxwWNukG005vLFWyt9kBb2OK5nE1D5ZWx80bYimgr2b4XssFSq/rKlQnqHOyj5I7q6JRrfjlGS6/syM3GS0cv9sJjBkcyT6Md+a8+vPzXefbfWy4Zo+0SB+8wn4Argj/xP4K/4eqx/ctnfEfoJRz7HB/zEO+zSqn1yt/FAi6J7GKf94xDvs0QP3qg/JH1f7EvoD06vJFfM6dtHa2WZK854t0veebnH4ldQ3q2nDnCVyuo658Slfw3Dsi370PfiTj8MUIzJJKVKQVqGSEleiWPc02c0lp6EGCulYrDf8iwrjcio188bm/zKh7Y3XpPr1XFz5c9xsRFz4K6xWFA2NUpAk9jUaWzrEA/msmeWM1E144ZQd+DlNbEEVSTpmv5FGuyRDWhoa4NGbMCPeiBbXRRcNuvRqtDz2kuEmDaZvFlJwu6dJhlj6wP37eYi67JkxyVWXxYskG3XZdVcS52HgthzX1C3vAzmawXE9PBCO1C44mkyDlphsWtmIzE/L0Rbh8JADXOJHN0T5QAhraVBzHP77JaZi85fx8kLHK5DjhUOPcl7Khph0QXPJzTEknkQVY4APa4nODdrmmB9UkkHgqDB1Q4gQSTHEXPSyuHbIFRmWo148HESORjXwUS4fJMkmrFbY3roUi7M8OcXOdkZc3mAYsPXiuXYzEZ6j3gRmcXZZmJMxPFdDG6GG/Vn9535rY3Tw36sfvO/NMYcuHH1YhmwZsvdUc4w2Jym4kGQRMS06ieHijHZ2V9Cm9vujuDPNiP22/krc7pYf8AVD9535qVQ2YyjTLWNAbObLreIOvQBTl1EJrg7Bp5wfxVQxsjs2ubnfIzRLIOkEyLaTxRVV2nTeQAR3LNJsSOoCF24OmXNgQHBxOW0kZYPzS37DZBIL5ufeSs1FvkbSa8HV93tq0W0wJFzPNRd7azKrCGDPaCAYXKcPiKQAh1Zhv3gSTe02cNIPqrCm8PHcq1jlPezOeBe+mcrm57Nnj6Alp4rJ6i7LilscNbSNVgZm1uCLfWJ5mVO25WpMpinROaLQASYI5BDjy5wEFwB+0S63+YlSsdswtYCaj5+sA6AJ91pjUx6ShuNu2w3QI7UwnZl5qOysLHA5ruguBswGYsBNtUDdquiVMI05gGtuADIuRMgHzuob9mMH6Nn7oWhizKK5Es+Bzqhn2eYjKag+0+iPWq1dW3yrg1cNTPuvbUnwLqbfkSuebEwzW1acAAF9M2EXDxGiNd4n5sbh50ax0+dRv5JLUvdlv6hsONxUV7HU9C3wy/knpVWcYIvoL+nFUmJ2s9j2y494B3qmY/iEIrhWZkNLPI6QXyue+1rF5W4dvEl59G2+KIMBt0uqNa4jK6fUdUC+1/E5q1IA91lNzz/FP4Iz1UM2N1/QJgwTx5luCTcqu12zsOxpBcH5XAcCHFxHoR6owqusgz2d7NdRwzS+O+RVaBwD2M162RPWrpCWord9l/QjLC50vd/wAnJvbrifo6bJ4g+pd+S4k429V1D21V8+JY3g1nxlxHzXL3LR0K/wCFFNRw0vkIR9uw19DAOq0XgVamcgENEBjwxwJN3SBPSNEBI13dxIfgajCSOyJFxYl5ztvFjOa3xRNT+j7qy2j/AHPswc2nterUJLjJPQKrKeri5TBKNCKS4F8knJ8sxJK2tIgM9FvpdE3tIf3TEi0ZG2PMF9/QhT61VrfeLR5hVu1qrTQquzDLliHCM08Wg6wvMRt0enlFUV27Lc2HbBzAFw4j6x5+KuG0+iFN3Np9lhxNMlpq5M0gXeQ0Q3iAdUVF/UomWLUmRBpo2aaq9qUxLQPfcbECe79Yn1CnvxUKq2hXzVGZHd4AmxjXr5KsE7L+SiwYZSxUv7wLi0GLAkw10eo80YkDn5QufYskVC6bscHHnZ10XN2ux4lrpGqNli3TKJ02WLS06QfBbcwcrKrdtFnFzRz0Wm7WYdKjfX/dD2MlyRPbRbqJ+aW7CNcIvdV9PaQOkHqFKGOJ5qKaOtA/tIvoO4WPdJ0IIgxy6jooDcbVqgjMQToBaR4q43qqh1JgP2+vIoeq1nUiJbOYCGxIM8fndNY1cb8gJyp14JYMASGGNZ4pDazwSWkQZkSQACmKUO1DZM6Gw5gdRBU2gGR3QCIzE9BqQrNUdGVllgdomoIDTI62txlO4naGVsEk9OEngOZKpaVd7qwptaTZ3dEAW1JKtn7LIgv+f8yUJxSfIRO+iE3EwNDJudNTy6JuriiLlvyVk3Bcmk+IhM4jCvPAKVJENMhYHGjtGud3Q1zTHQGZRXicQH4hrpsGMv8A/qCgyvRIeR0bPxVrRxrqbXPgHsxSLQ7T/EkDwsoywvlHY32mdFrYtxgaZjzvAv8AkPNN4vFgudmbPcOWeEGJ8LfFDw3ue9jXuotmDpmiDOhNjeFEdvDTcACXtIEaAiNOF/ilI4ZJdHRirTfBe0cSBSoVOsHwNrob9pTxmMadgW+rmj/yKnbNxeHcwU3VCGcT4WmCDlGqpPaBUa9wFN2ZsNYCLghzmxfjoiYI1lRORKv99zp2CxgFNgB0a0egCeOLQVh8RWbFMZM4aO6T3oHGM0qgq7/vpVnsqtEA5Z0DYGsAEm/VCWmnNvaDnjxwVtlN7Q6hrY2o1gkttrFu4CSTYC5SqWKwWCosysp4h5pv7VxaC3tnEgAZvqtERl1mTwVDtvGiriKlUAEP5EgTF3DjqCfNQMTSmhmkEtflDWjSQXFzuHCB4FbcMfwRixDJJbm1yQcdQDchBkPYHT5kH4hEmwtoto4FzKhg1a2Zg45WMAc4ni0kZQOcoWa7gfd+XVPY+s09m1hkMbExFySTbzTE4blTFYT2tzRFeUhbJWnD80UA+TS0trFxB1R+IxDWuhsOqd36IZf4W8ZAUbD7FxVY/SksbxzGXeTfxK0MdUqVczBd7w50m0iPANFhpyRyMh+zPGOaxck3j8I9HCKn5ZQbxNFPDMYLNa5gaOMg2M85unG7Ubm7zXRx7ykbfoPewCm0PiSRIHetlN+GqH2bNxFNmesWON82ThOgPPxCpCpQ5fJMm4y4QUswoqjNSfI5HUKFX2a1r3PLspN8rucRqZkeSoRtLsW5wSDy0lRK+8lSs7MQLCBbkuWGfjov+Yh1LsnVMC4uJL2+DQT8bQnMPhWUxqP834AWCpHY97iSXG/JJY6e8TbnPLVH9OVU2D9aC5SJe02UIJaCTN8o7scTCZw+CY7Q31jRQ6m0qTRd1zwb3o6kiwUvZ1ZrxLLibWg+QV9soxA7ozn4H30yyCHHyU3CbYLde946qe3ZucGWuHisG74P1j8EB5IvsMscl0Vu3NqiqKYaNHEm/RM14cWGCA0REEXAt0hXR3UadXweHP5qeNgVssA03jhPdPqLLvVglSKvFO22Cpa0XDjxJmOOg6RZaZVgNJLriPwm3Hor+pu3X/VM8nt+AK3S3WrH3sg/zZvgAPmu9WHlnKEgWqlwdmpOOa+kzfX+inYHeGo0gVQT+0NfMIlw26USS+XG3IeQTzt154A+KrLPjfDLrFNcp0R27SJAMiDpot/Sv90W8LeqsMNu/TZqDysZHoTZWlKkGtytsBwKXlkiug6i32Am0sMcxLh3hr4JvHvDcI5x1caYE8IcT+aJMcC2qW1A3I69N37Ue6eqotpbP7RuXMSww4ZQLRaDJvx0R4TTqwbg0nRBrVHZG3c6mWgAMMEW621Vc7Esecrs7PuiT4EWUqlspw92q8EaAtdC1/Zat4cx0X+qPmjravICSn7f+k/C0xkBcLDQ+66DxgaKDtqp3YB4048Bnhab2s+4fGD+CzbbLNMiIZp91/rqoiqlZabuDRRdqS4GTPPyuq7Em5U19E/VB8Tb4JqrgzefgI+JTsWkZs1KSGW/V8PxKfwdYMfJEiHW6ljg0x0lR3AjTl8FtknUKzBJ0xk4UsIsKghpMc3cPFM43DFr4yFundKvdgM/vNLX3gSByF4U7f12TEObA7gDPhe3mo9V71H5FvRj6blfkEG4YuEtB6/1TdRhFine1eeJIGnL0Uh7Z4DyRroW2pletQn6tDkmSFdFWqDdlV4iLATA4SRBMc44p6ltRwsS4Ku2fTc14FR4yu4kyByMq4xWy3sElsg8Qs6dJ0zYg5NWPYfbL9JnorHC7SqTfTqb+hVLgcDmIIEAG5jRXDcAJk3PNLz2IYhvZX7wYei6m9+Q9pd2bMdTEy0kiNFWYFgyCBdF7Nm0zBc2fkVebLwdKndlJg/aDWz6xKq86jGuzvQblYAbM3UxFR2fvgHxaI6SiXB7l/bd/PidUT18eGRm+s5rBAk5nGAIHzVnRpSJjyKBk1ORl44oQBzDbrUW/UzeN1b4PZFNvutA+6ArKlh51UylSAS0ssn2zp5Iroh09nsA90ed1o4Ng+o0eQViQmajeqHbAqbbK1+zWOcLR4Kd/Zw3QBIiCD1UzELmy05u0QyUy9PFNuHRcXiMx0W8spcdFimwljJpBNGkpGJqhoBJABtfmmO2BuII5hSuS8W2QtpbObUYWnj6g8CEJ0sQKUU3ggtkExacxtP86o3efBQ6uEYTLmNPiJ+JRYTpUy1PsE6mLZnAFyfgOZWtpOOQwAY5ogqbEoEmWfH5clBr7tU4Ia94nSbjwtCOpwtEXICsVtenR7JuV+Z4D3vYYABJAa1oHDidZT+IpZmguLpDnBwLj7zbAzrofir6puq4Brqb2FzZILwJE8W5rBU2P2BirNY2wJObM0lxd7xPeN00skH06FNs1e7kriWgWACg18U0akSrL/havPfDyOmnwUyhu4G/UM9Qib8a82CcckvFApQaXPm4aBxGqdqM4QPii4bK8kl2x5PD0VvzEWU/KyLb2VbEp/TYqs1rsncpNPF+rjHgRfhdc83gx5r4uqXkEOeQCTYAG0HlAR3tPHHD4Ds2OaztaoaOGaGk1DzytNj18FzTGYeZc3vXgwOPhwV9P8UnJ/YBqI7FtXJPfTZAFOIFiRxjrxTLqKa2TUDXZKkta7QxoeE9ERP2R1PoESctj5KQi8itIHnUVFq0b6IkqbII+t8FV4jBEHVTHIn5Kzwtdos8Jh6mIc0Na52bugke9FsrRx+QXUtlbAyUqbKjpyNDSB0Gkqz2bsmlREUmNHN2rj4uNypZHqsfPqd/EeEa2HFs77IbcCwCMohM4nZbSO41syPekCJvp0lWQS8iW3MO2ivp7LYNB14p00gNB81ZsYVs4cFQ5FPVSBjaMmthmxrVm37NOofyRZhsNDRKrXYZv9qo/ssqu/7G/iVfO0UZJdIBlytukNtYAlALS2EMCYVHqp9yYqA8lxaAw/RSi6WhRi3VKpv7sKQklaG3JspTwmiFIVIxKzpELAFxekaxFEVGFh4j48CqXZxyOLHenUK9aFU7aw1xUbbgfHgVeL8EwdOiU0JWWUjD1MzQfXxS8ygKNuprUc05mWieSk4i1KY5JsUf5P8AN1PCQ5qmzqIzTzHp+RSixrhB+K2ZUetVgEnQXK5clqJBww5SFUbdqtoUX1MokCG9XuIDRHiUO7d3nrA5aX0YjWJdx9EP7f2i80adF9Zz6jnCo6XE5R9USdDafROYdPJtWLZsqgmEWG2cK+Me6p3mYZjaTBAANQkue+B+0XnzHJO7b3aZXlzHGnV0kaHkHDj4oOpbTDqwNZ7qbXe89kzp8zzWsJvTVaXHtKhgODWudIk2aXTwHTkmvRy3cWK+rhUWpeSrq1nte6m6XE90t1BMxY8kf4LZhFGmDZwY2QToY08tEEbBxwp1BUqDPBnW88DfVHeB2sytJY8H9hwhw8uI6q+q3cJIpo1Hlt/YarYB0cEObQoODtPii+o8xNv8pQ7tGpLkHDJhc8VR10OWyCmWu0iFKprLHHwLp0FIbThNtelh6gBJtjgWykArUqAdEXCicW4/ZpNA/wAz3E/9oVw9AW829bcC57mhrqjy1gDnaBrZJIFz7yBNq+0rE1LCqWjlTAb5TqmYaPJk5XQHLKMXyztmP2lRoCa1VjPvOAPkNShbaXtLwtP/AAmvrHnGQfxgH4Lh2K2w9xJ56k3JPMkqDUxDjqU9j/DIr9TFpamC65OqbR9q9c2pso0/V5+MfJDeP9omMf8Ap3DpTDWj5T8UFysTkNJij4BPUz8cBC/fHFn9PW86jvwKv9k7+YynTDS5jo0L2kuvzM3QFTBnQ+imDEO+w70KmeCDVbUTjzyu2w1rb/Yx36Rjfusb+MqK7fHGn/3DvIN/0oU7V/2HehTjO0P6NyH+XgvC/gMtQ/mEw3xxv/yHejP9KX/xnjP15/dZ/pQ22jV+wfUJQw9X7P8AEFHo4/ZfwWWafzCL/jLGfr3ejfyVpsLb+JquPaVXOpgd4EN1Ol48/JBQw1X7I/eRLu1h67SQ4NFNwk3vPBCy4oKPFBsOSTkrsOsBtMNdB0dZXbUJYdvgUQbPrBzeEhZeSNdGmiYWDgFpzh/RZ1HonHkIRzGC/wDm6zteiW50DiozqikkU5/NQscCWOy6wfPpClZh/P5JqoArx4OsBdoPp1rzkIGkT3uXOCfRCm1MCMxOvUHiug7c2AKkvYcr9TyJ6oL2jgKrD3mEjmLj4aLT0814YnqYqS5RVtt16FRWCDMJyo6/EJh9QjiE9FMzJtDWJ17ojoncJintggkEaOBg+qYqVSdYTRKLVqmK79srQdbH3h7RpbUgPbxH1hzjmm8dUaTIhBFN5BkahW1LF5hfVLS06i7iNw1TnHbI73R97yU+msWLAZtSHmJbVtYqgWYFumsWLipwb2p/+o1fBv8A2hCCxYvSaf8Aaj9DIz/uMepKfRWLFaRC6JlDROs1W1iGwiJdNZUWLEJho9DZW6a2sUMvE1xSgsWKjLSG+I8UW4bQeCxYg5ekGwdsfo6q32L73ksWJbJ0OR7Lk6fzzUunoVixKPs6Yw7iotRYsV4liOm3fisWK5wioqTafvLFiNj7KT6Of7w/4hVHUWLFtYf0mDqf1DCS5YsR0KMxql0dFtYokWh2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7894" name="Picture 6" descr="http://www.stroim-s-umom.ru/wp-content/uploads/2012/04/1245530565_f50211b80cf1-kopiya.jpg"/>
          <p:cNvPicPr>
            <a:picLocks noChangeAspect="1" noChangeArrowheads="1"/>
          </p:cNvPicPr>
          <p:nvPr/>
        </p:nvPicPr>
        <p:blipFill>
          <a:blip r:embed="rId3" cstate="email"/>
          <a:srcRect l="3711" r="20222"/>
          <a:stretch>
            <a:fillRect/>
          </a:stretch>
        </p:blipFill>
        <p:spPr bwMode="auto">
          <a:xfrm>
            <a:off x="5072066" y="2071678"/>
            <a:ext cx="292895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Первые электрические лампочки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39940" name="Picture 4" descr="Москвалмп14Безымянный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472" y="1571612"/>
            <a:ext cx="1562100" cy="1676400"/>
          </a:xfrm>
          <a:prstGeom prst="rect">
            <a:avLst/>
          </a:prstGeom>
          <a:noFill/>
        </p:spPr>
      </p:pic>
      <p:pic>
        <p:nvPicPr>
          <p:cNvPr id="39942" name="Picture 6" descr="Лампа1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43702" y="1714488"/>
            <a:ext cx="1352550" cy="1676400"/>
          </a:xfrm>
          <a:prstGeom prst="rect">
            <a:avLst/>
          </a:prstGeom>
          <a:noFill/>
        </p:spPr>
      </p:pic>
      <p:pic>
        <p:nvPicPr>
          <p:cNvPr id="39944" name="Picture 8" descr="Лампа3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4357694"/>
            <a:ext cx="1714512" cy="1924051"/>
          </a:xfrm>
          <a:prstGeom prst="rect">
            <a:avLst/>
          </a:prstGeom>
          <a:noFill/>
        </p:spPr>
      </p:pic>
      <p:pic>
        <p:nvPicPr>
          <p:cNvPr id="39946" name="Picture 10" descr="Лампа0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786182" y="4429132"/>
            <a:ext cx="1571636" cy="1928826"/>
          </a:xfrm>
          <a:prstGeom prst="rect">
            <a:avLst/>
          </a:prstGeom>
          <a:noFill/>
        </p:spPr>
      </p:pic>
      <p:pic>
        <p:nvPicPr>
          <p:cNvPr id="39948" name="Picture 12" descr="Лампа10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86578" y="4500570"/>
            <a:ext cx="1628776" cy="1905002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43108" y="2500306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Яблочков П.Н.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1847-1896</a:t>
            </a: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14876" y="2214554"/>
            <a:ext cx="1714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Лодыгин А.Н.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1847-1923</a:t>
            </a:r>
            <a:endParaRPr lang="ru-RU" b="1" dirty="0">
              <a:solidFill>
                <a:srgbClr val="002060"/>
              </a:solidFill>
              <a:latin typeface="Cambr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28794" y="3429000"/>
            <a:ext cx="47149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Русский свет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864</TotalTime>
  <Words>492</Words>
  <Application>Microsoft Office PowerPoint</Application>
  <PresentationFormat>Экран (4:3)</PresentationFormat>
  <Paragraphs>167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Выполнила  учитель начальных классов  МБОУ Луговской СОШ  Гурьевского городского округа  Новикова О.С. </vt:lpstr>
      <vt:lpstr>Слайд 2</vt:lpstr>
      <vt:lpstr>Тема. Что такое электричество?</vt:lpstr>
      <vt:lpstr>Слайд 4</vt:lpstr>
      <vt:lpstr>     Жизнь первобытных людей</vt:lpstr>
      <vt:lpstr>В русской избе</vt:lpstr>
      <vt:lpstr>Свечи</vt:lpstr>
      <vt:lpstr>Керосиновые лампы</vt:lpstr>
      <vt:lpstr>Первые электрические лампочки</vt:lpstr>
      <vt:lpstr>Слайд 10</vt:lpstr>
      <vt:lpstr>Лампы накаливания</vt:lpstr>
      <vt:lpstr>Энергосберегающие лампы</vt:lpstr>
      <vt:lpstr>Слайд 13</vt:lpstr>
      <vt:lpstr>Виды электростанций</vt:lpstr>
      <vt:lpstr>Энергосбережение</vt:lpstr>
      <vt:lpstr>Отгадай загадки</vt:lpstr>
      <vt:lpstr>Слайд 17</vt:lpstr>
      <vt:lpstr>Слайд 18</vt:lpstr>
      <vt:lpstr>Слайд 19</vt:lpstr>
      <vt:lpstr>Слайд 20</vt:lpstr>
      <vt:lpstr>Экономим электроэнергию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11 ноября - Международный День энергосбережения!</vt:lpstr>
      <vt:lpstr>11 ноября   МБОУ Луговская СОШ </vt:lpstr>
      <vt:lpstr> Используемая литература: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энергосбережение</dc:title>
  <cp:lastModifiedBy>Admin</cp:lastModifiedBy>
  <cp:revision>102</cp:revision>
  <dcterms:modified xsi:type="dcterms:W3CDTF">2015-02-08T22:12:56Z</dcterms:modified>
</cp:coreProperties>
</file>