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7" r:id="rId3"/>
    <p:sldId id="271" r:id="rId4"/>
    <p:sldId id="264" r:id="rId5"/>
    <p:sldId id="274" r:id="rId6"/>
    <p:sldId id="272" r:id="rId7"/>
    <p:sldId id="258" r:id="rId8"/>
    <p:sldId id="261" r:id="rId9"/>
    <p:sldId id="273" r:id="rId10"/>
    <p:sldId id="262" r:id="rId11"/>
    <p:sldId id="263" r:id="rId12"/>
    <p:sldId id="265" r:id="rId13"/>
    <p:sldId id="266" r:id="rId14"/>
    <p:sldId id="267" r:id="rId15"/>
    <p:sldId id="270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23" d="100"/>
          <a:sy n="12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08C73-C5F2-4199-BF40-4CFCAC823F5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C8B79-B714-4787-B9D4-CA9EB5323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C8B79-B714-4787-B9D4-CA9EB532304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10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132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805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84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9303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413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1357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2935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2957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1830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103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6E05-FE16-4B50-A02E-8B41CC946343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43194-98D9-4380-BB26-1979FF6AF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984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ydeadsea.ru/products.files/Bakteria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Бактерии: строение и жизнедеятельность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Пользователь\Downloads\bacte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357430"/>
            <a:ext cx="5472608" cy="40530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5174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3928" y="2708920"/>
            <a:ext cx="14313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Формы Бактерии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 rot="18900000">
            <a:off x="3292735" y="1650136"/>
            <a:ext cx="360040" cy="1215220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13500000">
            <a:off x="3292736" y="3378328"/>
            <a:ext cx="360040" cy="1215220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2700000">
            <a:off x="5680659" y="1650138"/>
            <a:ext cx="360040" cy="1215220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8100000">
            <a:off x="5664392" y="3378327"/>
            <a:ext cx="360040" cy="1215220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87624" y="1095826"/>
            <a:ext cx="1872208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Кокки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(шаровидные)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5674" y="1196752"/>
            <a:ext cx="2736304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Бациллы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(палочковидные)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0763" y="4542876"/>
            <a:ext cx="2736304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Вибрионы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(в виде запятой)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4542876"/>
            <a:ext cx="2736304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Спириллы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(в виде спирали)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1731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067418"/>
            <a:ext cx="1475656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Кокки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1071546"/>
            <a:ext cx="2222585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Бациллы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1071546"/>
            <a:ext cx="2494109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Вибрионы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5728" y="1071546"/>
            <a:ext cx="2448272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Спириллы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Пользователь\Downloads\боцилл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284" y="4279257"/>
            <a:ext cx="2297660" cy="1564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ownloads\вибриион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09568"/>
            <a:ext cx="2400300" cy="3333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ользователь\Downloads\спирилл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95740"/>
            <a:ext cx="2586722" cy="21340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Пользователь\Downloads\кокк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8107"/>
            <a:ext cx="1673615" cy="1255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467544" y="1857364"/>
            <a:ext cx="504056" cy="264320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400856" y="1857365"/>
            <a:ext cx="504056" cy="229698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629557" y="1857364"/>
            <a:ext cx="504056" cy="153206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965568" y="1934992"/>
            <a:ext cx="504056" cy="498181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2894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548680"/>
            <a:ext cx="5760640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Типы питания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9800000">
            <a:off x="6415266" y="1721959"/>
            <a:ext cx="432048" cy="201622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00000">
            <a:off x="1590730" y="1721960"/>
            <a:ext cx="432048" cy="201622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857852" y="3857628"/>
            <a:ext cx="3286148" cy="255454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Гетеротрофы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(питаются готовыми органическими веществами)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857628"/>
            <a:ext cx="3286116" cy="255454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Автотрофы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(образуют органические вещества из неорганических)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931" y="548680"/>
            <a:ext cx="5760640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Типы питания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548680"/>
            <a:ext cx="5760640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Типы питания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288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48680"/>
            <a:ext cx="9144000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 Типы обмена веществ 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800000">
            <a:off x="1590730" y="1721960"/>
            <a:ext cx="432048" cy="201622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800000">
            <a:off x="6631291" y="1721959"/>
            <a:ext cx="432048" cy="201622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504" y="3880841"/>
            <a:ext cx="2232248" cy="156966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Анаэробы (без Кислорода)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3887492"/>
            <a:ext cx="2592288" cy="156966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Аэробы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(с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Кислородом)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1814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48680"/>
            <a:ext cx="9144000" cy="80021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600" dirty="0" smtClean="0">
                <a:solidFill>
                  <a:schemeClr val="bg1"/>
                </a:solidFill>
              </a:rPr>
              <a:t> Размножение бактерий делением </a:t>
            </a:r>
            <a:endParaRPr lang="ru-RU" sz="46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Пользователь\Downloads\090107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12779"/>
            <a:ext cx="7258406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1585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Выводы по уроку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Одноклеточные безъядерные организмы разнообразной формы.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Тело покрыто слизистой капсулой из органических веществ.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Клеточная стенка проницаема.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Содержимое клетки не разделено на органоиды.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Существуют аэробные и анаэробные бактерии.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Встречаются как автотрофные, так и гетеротрофные бактерии.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Размножаются делением.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bg1"/>
                </a:solidFill>
              </a:rPr>
              <a:t>При неблагоприятных условиях образуют споры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801196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2928934"/>
            <a:ext cx="5164939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Царства живой природы</a:t>
            </a:r>
            <a:endParaRPr lang="ru-RU" sz="3600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Стрелка вверх 5"/>
          <p:cNvSpPr/>
          <p:nvPr/>
        </p:nvSpPr>
        <p:spPr>
          <a:xfrm rot="18689593">
            <a:off x="1349067" y="2032673"/>
            <a:ext cx="396044" cy="1110214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Стрелка вверх 6"/>
          <p:cNvSpPr/>
          <p:nvPr/>
        </p:nvSpPr>
        <p:spPr>
          <a:xfrm rot="2537700">
            <a:off x="7394340" y="1917560"/>
            <a:ext cx="396044" cy="1110214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429132"/>
            <a:ext cx="1020793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Грибы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1500174"/>
            <a:ext cx="1661289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Животные 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Стрелка вверх 9"/>
          <p:cNvSpPr/>
          <p:nvPr/>
        </p:nvSpPr>
        <p:spPr>
          <a:xfrm rot="13500000">
            <a:off x="1334621" y="3477874"/>
            <a:ext cx="396044" cy="1110214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0800000">
            <a:off x="4286248" y="3643314"/>
            <a:ext cx="396044" cy="1110214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8100000">
            <a:off x="7478288" y="3549312"/>
            <a:ext cx="396044" cy="1110214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1714488"/>
            <a:ext cx="1396216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Растения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4786322"/>
            <a:ext cx="1511632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Бактерии 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43834" y="4572008"/>
            <a:ext cx="118308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Вирусы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847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Чем отличаются представители царства Бактерии от других живых организмов на Земле, за какие такие заслуги их выделили в отдельное царство?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Каково внешнее  и внутреннее строение бактерий, а также процессы их жизнедеятельности?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Научиться сравнивать представителей разных Царств живого мира, находить в них черты сходства и различия, уметь их объяснять.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Строение клетки животного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Пользователь\Downloads\x_cd3436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84784"/>
            <a:ext cx="5220666" cy="5256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106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Строение клетки растения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dmin\Desktop\жене\1-tablitsa_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1811"/>
          <a:stretch>
            <a:fillRect/>
          </a:stretch>
        </p:blipFill>
        <p:spPr bwMode="auto">
          <a:xfrm>
            <a:off x="2267745" y="1428736"/>
            <a:ext cx="4590271" cy="5429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Строение бактерии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mydeadsea.ru/products.files/Bakteria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7700204" cy="47863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верх 3"/>
          <p:cNvSpPr/>
          <p:nvPr/>
        </p:nvSpPr>
        <p:spPr>
          <a:xfrm rot="13500000">
            <a:off x="2467734" y="951985"/>
            <a:ext cx="396044" cy="1844869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50374"/>
            <a:ext cx="595727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Живые организмы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трелка вверх 8"/>
          <p:cNvSpPr/>
          <p:nvPr/>
        </p:nvSpPr>
        <p:spPr>
          <a:xfrm rot="8100000">
            <a:off x="6193261" y="914336"/>
            <a:ext cx="396044" cy="2101965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679091"/>
            <a:ext cx="2735494" cy="169277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Безъядерные:</a:t>
            </a:r>
          </a:p>
          <a:p>
            <a:r>
              <a:rPr lang="ru-RU" sz="2800" b="1" i="1" u="sng" dirty="0" smtClean="0">
                <a:solidFill>
                  <a:schemeClr val="bg1"/>
                </a:solidFill>
              </a:rPr>
              <a:t>Прокариоты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(бактерии)</a:t>
            </a:r>
          </a:p>
          <a:p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2840867"/>
            <a:ext cx="2843808" cy="156966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Ядерные:</a:t>
            </a:r>
          </a:p>
          <a:p>
            <a:r>
              <a:rPr lang="ru-RU" sz="2400" b="1" i="1" u="sng" dirty="0" smtClean="0">
                <a:solidFill>
                  <a:schemeClr val="bg1"/>
                </a:solidFill>
              </a:rPr>
              <a:t>Эукариоты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(животные, грибы,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растения)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0734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4355976" cy="1143000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Антони ван Левенгук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Пользователь\Downloads\4558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87"/>
            <a:ext cx="3857620" cy="51434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1839484"/>
            <a:ext cx="4572000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Arial"/>
              </a:rPr>
              <a:t>Антони ван Левенгук родился в Голландии 24 октября 1632 года в Делфте, в семье мастера-корзинщика Филипса Тонисзона. </a:t>
            </a:r>
            <a:endParaRPr lang="ru-RU" dirty="0" smtClean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3286124"/>
            <a:ext cx="4143404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Именно благодаря ему мы с вами можем разглядеть под микроскопом ещё один мир – Мир бактерий.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4500570"/>
            <a:ext cx="4572032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могиле </a:t>
            </a:r>
            <a:r>
              <a:rPr lang="ru-RU" dirty="0" err="1" smtClean="0">
                <a:solidFill>
                  <a:schemeClr val="bg1"/>
                </a:solidFill>
              </a:rPr>
              <a:t>Антони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ван</a:t>
            </a:r>
            <a:r>
              <a:rPr lang="ru-RU" dirty="0" smtClean="0">
                <a:solidFill>
                  <a:schemeClr val="bg1"/>
                </a:solidFill>
              </a:rPr>
              <a:t> Левенгука высечены слова: «Микроскоп придуманный и описанный им по - </a:t>
            </a:r>
            <a:r>
              <a:rPr lang="ru-RU" dirty="0" err="1" smtClean="0">
                <a:solidFill>
                  <a:schemeClr val="bg1"/>
                </a:solidFill>
              </a:rPr>
              <a:t>фламандски</a:t>
            </a:r>
            <a:r>
              <a:rPr lang="ru-RU" dirty="0" smtClean="0">
                <a:solidFill>
                  <a:schemeClr val="bg1"/>
                </a:solidFill>
              </a:rPr>
              <a:t>, оценен всем миром».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8964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Микроскоп  А. Левенгука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2319580" cy="48577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071934" y="1571612"/>
            <a:ext cx="4572032" cy="3970318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Из дневников </a:t>
            </a:r>
            <a:r>
              <a:rPr lang="ru-RU" sz="2800" dirty="0" err="1" smtClean="0">
                <a:solidFill>
                  <a:schemeClr val="bg1"/>
                </a:solidFill>
              </a:rPr>
              <a:t>Антони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ван</a:t>
            </a:r>
            <a:r>
              <a:rPr lang="ru-RU" sz="2800" dirty="0" smtClean="0">
                <a:solidFill>
                  <a:schemeClr val="bg1"/>
                </a:solidFill>
              </a:rPr>
              <a:t> Левенгука видно, что он находит </a:t>
            </a:r>
            <a:r>
              <a:rPr lang="ru-RU" sz="2800" dirty="0" err="1" smtClean="0">
                <a:solidFill>
                  <a:schemeClr val="bg1"/>
                </a:solidFill>
              </a:rPr>
              <a:t>анималькулей</a:t>
            </a:r>
            <a:r>
              <a:rPr lang="ru-RU" sz="2800" dirty="0" smtClean="0">
                <a:solidFill>
                  <a:schemeClr val="bg1"/>
                </a:solidFill>
              </a:rPr>
              <a:t> или «зверюшек» везде: в гнилой воде, в водах каналов и даже на собственных зубах. Они все одноклеточные, часто собираются в группы, в колонии.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319</Words>
  <Application>Microsoft Office PowerPoint</Application>
  <PresentationFormat>Экран (4:3)</PresentationFormat>
  <Paragraphs>63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Бактерии: строение и жизнедеятельность</vt:lpstr>
      <vt:lpstr>Слайд 2</vt:lpstr>
      <vt:lpstr>Слайд 3</vt:lpstr>
      <vt:lpstr>Строение клетки животного</vt:lpstr>
      <vt:lpstr>Строение клетки растения</vt:lpstr>
      <vt:lpstr>Строение бактерии</vt:lpstr>
      <vt:lpstr>Слайд 7</vt:lpstr>
      <vt:lpstr>Антони ван Левенгук</vt:lpstr>
      <vt:lpstr>Микроскоп  А. Левенгука</vt:lpstr>
      <vt:lpstr>Слайд 10</vt:lpstr>
      <vt:lpstr>Слайд 11</vt:lpstr>
      <vt:lpstr>Слайд 12</vt:lpstr>
      <vt:lpstr>Слайд 13</vt:lpstr>
      <vt:lpstr>Слайд 14</vt:lpstr>
      <vt:lpstr>Выводы по уроку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Бактерии: строение и жизнедеятельность</dc:title>
  <dc:creator>Пользователь</dc:creator>
  <cp:lastModifiedBy>Admin</cp:lastModifiedBy>
  <cp:revision>27</cp:revision>
  <dcterms:created xsi:type="dcterms:W3CDTF">2012-11-23T13:07:10Z</dcterms:created>
  <dcterms:modified xsi:type="dcterms:W3CDTF">2012-11-27T19:43:13Z</dcterms:modified>
</cp:coreProperties>
</file>