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6B19C"/>
            </a:gs>
            <a:gs pos="30000">
              <a:srgbClr val="D49E6C"/>
            </a:gs>
            <a:gs pos="70000">
              <a:srgbClr val="A65528"/>
            </a:gs>
            <a:gs pos="100000">
              <a:srgbClr val="66301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Капля 7"/>
          <p:cNvSpPr/>
          <p:nvPr/>
        </p:nvSpPr>
        <p:spPr>
          <a:xfrm rot="16200000">
            <a:off x="1165312" y="-1057808"/>
            <a:ext cx="6597352" cy="8712968"/>
          </a:xfrm>
          <a:prstGeom prst="teardrop">
            <a:avLst/>
          </a:prstGeom>
          <a:solidFill>
            <a:schemeClr val="accent6">
              <a:lumMod val="20000"/>
              <a:lumOff val="80000"/>
            </a:schemeClr>
          </a:solidFill>
          <a:ln w="215900" cmpd="thickThin">
            <a:gradFill flip="none" rotWithShape="1">
              <a:gsLst>
                <a:gs pos="0">
                  <a:srgbClr val="D6B19C"/>
                </a:gs>
                <a:gs pos="30000">
                  <a:srgbClr val="D49E6C"/>
                </a:gs>
                <a:gs pos="70000">
                  <a:srgbClr val="A65528"/>
                </a:gs>
                <a:gs pos="100000">
                  <a:srgbClr val="663012"/>
                </a:gs>
              </a:gsLst>
              <a:path path="circle">
                <a:fillToRect t="100000" r="100000"/>
              </a:path>
              <a:tileRect l="-100000" b="-100000"/>
            </a:gradFill>
            <a:prstDash val="solid"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9" name="Рисунок 9" descr="69415873_06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27575"/>
            <a:ext cx="199072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3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2216F9E8-7C3C-4AF2-BE1E-AF2F56024585}" type="datetimeFigureOut">
              <a:rPr lang="ru-RU" smtClean="0"/>
              <a:pPr/>
              <a:t>25.03.2018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CA07952E-F0DB-4E37-A0A5-0CBEE9E356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1">
                    <a:lumMod val="75000"/>
                  </a:scheme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schemeClr val="bg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6" name="Рисунок 8" descr="69415856_05.png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0625" y="4581525"/>
            <a:ext cx="1603375" cy="213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5"/>
          <p:cNvPicPr>
            <a:picLocks noChangeAspect="1" noChangeArrowheads="1"/>
          </p:cNvPicPr>
          <p:nvPr/>
        </p:nvPicPr>
        <p:blipFill>
          <a:blip r:embed="rId1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2513" y="0"/>
            <a:ext cx="1741487" cy="148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10" Type="http://schemas.openxmlformats.org/officeDocument/2006/relationships/image" Target="../media/image22.jpeg"/><Relationship Id="rId4" Type="http://schemas.openxmlformats.org/officeDocument/2006/relationships/image" Target="../media/image16.jpeg"/><Relationship Id="rId9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Уроки ПДД</a:t>
            </a:r>
            <a:br>
              <a:rPr lang="ru-RU" dirty="0"/>
            </a:br>
            <a:r>
              <a:rPr lang="ru-RU" dirty="0">
                <a:solidFill>
                  <a:srgbClr val="FFC000"/>
                </a:solidFill>
              </a:rPr>
              <a:t>Коллективная творческая работа </a:t>
            </a:r>
            <a:br>
              <a:rPr lang="ru-RU" dirty="0">
                <a:solidFill>
                  <a:srgbClr val="FFC000"/>
                </a:solidFill>
              </a:rPr>
            </a:br>
            <a:r>
              <a:rPr lang="ru-RU" b="1" i="1" dirty="0">
                <a:solidFill>
                  <a:srgbClr val="00B050"/>
                </a:solidFill>
              </a:rPr>
              <a:t>«Дорога жизни»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дорожное движение\пазлы пдд\IMG_20170825_1356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56436" y="-357238"/>
            <a:ext cx="9800436" cy="721523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дорожное движение\пазлы пдд\IMG_20170828_0734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0"/>
            <a:ext cx="5072098" cy="66437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G:\дорожное движение\пазлы пдд\IMG_20170828_0854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500042"/>
            <a:ext cx="2594318" cy="200026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7" name="Picture 5" descr="G:\дорожное движение\пазлы пдд\IMG_20170828_08544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714356"/>
            <a:ext cx="2809895" cy="21431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8" name="Picture 6" descr="G:\дорожное движение\пазлы пдд\IMG_20170828_08550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214554"/>
            <a:ext cx="3071834" cy="214314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79" name="Picture 7" descr="G:\дорожное движение\пазлы пдд\IMG_20170828_08554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3071810"/>
            <a:ext cx="2833675" cy="221457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3080" name="Picture 8" descr="G:\дорожное движение\пазлы пдд\IMG_20170828_08561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4286256"/>
            <a:ext cx="3143272" cy="20717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1" name="Picture 2" descr="G:\дорожное движение\пазлы пдд\IMG_20170828_085627.jpg"/>
          <p:cNvPicPr>
            <a:picLocks noGrp="1" noChangeAspect="1" noChangeArrowheads="1"/>
          </p:cNvPicPr>
          <p:nvPr>
            <p:ph idx="1"/>
          </p:nvPr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0"/>
            <a:ext cx="2489195" cy="214311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G:\дорожное движение\пазлы пдд\IMG_20170828_0906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52"/>
            <a:ext cx="4891984" cy="29551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100" name="Picture 4" descr="G:\дорожное движение\пазлы пдд\IMG_20170828_09152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3071810"/>
            <a:ext cx="5888654" cy="31660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дорожное движение\пазлы пдд\IMG_20170823_0739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42852"/>
            <a:ext cx="1832377" cy="307183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3" name="Picture 3" descr="G:\дорожное движение\пазлы пдд\IMG_20170823_0740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1670" y="214290"/>
            <a:ext cx="1643061" cy="2920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4" name="Picture 4" descr="G:\дорожное движение\пазлы пдд\IMG_20170823_0740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285728"/>
            <a:ext cx="1916315" cy="264320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5" name="Picture 5" descr="G:\дорожное движение\пазлы пдд\IMG_20170823_0740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286124"/>
            <a:ext cx="1643061" cy="2920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6" name="Picture 6" descr="G:\дорожное движение\пазлы пдд\IMG_20170823_07404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5984" y="3071810"/>
            <a:ext cx="1571623" cy="30003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7" name="Picture 7" descr="G:\дорожное движение\пазлы пдд\IMG_20170823_0741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3071810"/>
            <a:ext cx="1727893" cy="300037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8" name="Picture 8" descr="G:\дорожное движение\пазлы пдд\IMG_20170823_074116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071810"/>
            <a:ext cx="1714512" cy="292895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29" name="Picture 9" descr="G:\дорожное движение\пазлы пдд\IMG_20170823_074121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357166"/>
            <a:ext cx="1643074" cy="26669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130" name="Picture 10" descr="G:\дорожное движение\пазлы пдд\IMG_20170823_074146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1571612"/>
            <a:ext cx="1643061" cy="292099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дорожное движение\пазлы пдд\IMG_20170823_0746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14290"/>
            <a:ext cx="1928826" cy="30480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7" name="Picture 3" descr="G:\дорожное движение\пазлы пдд\IMG_20170823_0747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500042"/>
            <a:ext cx="1857388" cy="304799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8" name="Picture 4" descr="G:\дорожное движение\пазлы пдд\IMG_20170823_0748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86182" y="1571612"/>
            <a:ext cx="2071702" cy="355600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149" name="Picture 5" descr="G:\дорожное движение\пазлы пдд\IMG_20170823_0754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6446" y="2000240"/>
            <a:ext cx="2286016" cy="36433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G:\дорожное движение\пазлы пдд\IMG_20170824_1554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3032316" cy="29718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1" name="Picture 3" descr="G:\дорожное движение\пазлы пдд\IMG_20170824_16041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3500438"/>
            <a:ext cx="4953003" cy="278606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7172" name="Picture 4" descr="G:\дорожное движение\пазлы пдд\IMG_20170825_1401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2" y="214290"/>
            <a:ext cx="3571900" cy="314327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marL="0" indent="0" algn="ctr">
              <a:buNone/>
            </a:pP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ru-RU" sz="5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</a:t>
            </a:r>
          </a:p>
          <a:p>
            <a:pPr marL="0" indent="0" algn="ctr">
              <a:buNone/>
            </a:pPr>
            <a:r>
              <a:rPr lang="ru-RU" sz="54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marL="0" indent="0" algn="ctr">
              <a:buNone/>
            </a:pPr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ВНИМАНИЕ!!!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1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43</TotalTime>
  <Words>7</Words>
  <Application>Microsoft Office PowerPoint</Application>
  <PresentationFormat>Экран (4:3)</PresentationFormat>
  <Paragraphs>5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Тема13</vt:lpstr>
      <vt:lpstr>Уроки ПДД Коллективная творческая работа  «Дорога жизни»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ПДД</dc:title>
  <dc:creator>Иван</dc:creator>
  <cp:lastModifiedBy>Елена Мохова</cp:lastModifiedBy>
  <cp:revision>8</cp:revision>
  <dcterms:created xsi:type="dcterms:W3CDTF">2017-09-03T02:55:32Z</dcterms:created>
  <dcterms:modified xsi:type="dcterms:W3CDTF">2018-03-25T14:43:28Z</dcterms:modified>
</cp:coreProperties>
</file>