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62" r:id="rId13"/>
    <p:sldId id="271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AECC49-CA35-4C19-9D0F-B006DDD0A458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F240C5-42B6-43E2-A782-2B7B4C1455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988840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Игра – ВИКТОРИНА «занимательные вопросы по истории»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583570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61662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Его</a:t>
            </a:r>
            <a:r>
              <a:rPr lang="ru-RU" dirty="0" smtClean="0"/>
              <a:t> </a:t>
            </a:r>
            <a:r>
              <a:rPr lang="ru-RU" dirty="0" smtClean="0"/>
              <a:t>фамилию </a:t>
            </a:r>
            <a:r>
              <a:rPr lang="ru-RU" dirty="0"/>
              <a:t>носит далёкий областной город в нашей стране, а железнодорожная станция названа моим именем и отчеством.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Вопросы:</a:t>
            </a:r>
          </a:p>
          <a:p>
            <a:pPr marL="0" indent="0">
              <a:buNone/>
            </a:pPr>
            <a:r>
              <a:rPr lang="ru-RU" dirty="0" smtClean="0"/>
              <a:t>Назовите </a:t>
            </a:r>
            <a:r>
              <a:rPr lang="ru-RU" dirty="0" smtClean="0"/>
              <a:t>его</a:t>
            </a:r>
            <a:r>
              <a:rPr lang="ru-RU" dirty="0" smtClean="0"/>
              <a:t> </a:t>
            </a:r>
            <a:r>
              <a:rPr lang="ru-RU" dirty="0"/>
              <a:t>фамилию, имя и отчество.</a:t>
            </a:r>
          </a:p>
        </p:txBody>
      </p:sp>
    </p:spTree>
    <p:extLst>
      <p:ext uri="{BB962C8B-B14F-4D97-AF65-F5344CB8AC3E}">
        <p14:creationId xmlns:p14="http://schemas.microsoft.com/office/powerpoint/2010/main" val="890440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040560"/>
          </a:xfrm>
        </p:spPr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О </a:t>
            </a:r>
            <a:r>
              <a:rPr lang="ru-RU" dirty="0"/>
              <a:t>ком говорил А. С. Пушкин: « Он создал университет. Он, лучше сказать, был первым нашим университетом».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674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dirty="0"/>
              <a:t>КОНКУРС </a:t>
            </a:r>
            <a:r>
              <a:rPr lang="ru-RU" sz="7200" dirty="0" smtClean="0"/>
              <a:t>№5</a:t>
            </a:r>
            <a:br>
              <a:rPr lang="ru-RU" sz="7200" dirty="0" smtClean="0"/>
            </a:br>
            <a:r>
              <a:rPr lang="ru-RU" sz="7200" dirty="0" smtClean="0"/>
              <a:t>«</a:t>
            </a:r>
            <a:r>
              <a:rPr lang="ru-RU" sz="7200" dirty="0" smtClean="0"/>
              <a:t>ГЕРОИ ХХ ВЕКА»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694" y="5085184"/>
            <a:ext cx="9010328" cy="12687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/>
              <a:t>Условия:</a:t>
            </a:r>
            <a:r>
              <a:rPr lang="ru-RU" sz="2800" dirty="0"/>
              <a:t> </a:t>
            </a:r>
            <a:r>
              <a:rPr lang="ru-RU" sz="2800" dirty="0" smtClean="0"/>
              <a:t>Оба капитана </a:t>
            </a:r>
            <a:r>
              <a:rPr lang="ru-RU" sz="2800" dirty="0"/>
              <a:t>получают карточки с </a:t>
            </a:r>
            <a:r>
              <a:rPr lang="ru-RU" sz="2800" dirty="0" smtClean="0"/>
              <a:t>разными текстами. </a:t>
            </a:r>
            <a:r>
              <a:rPr lang="ru-RU" sz="2800" dirty="0"/>
              <a:t>Ваша задача </a:t>
            </a:r>
            <a:r>
              <a:rPr lang="ru-RU" sz="2800" dirty="0" smtClean="0"/>
              <a:t>– отгадать о ком идет речь. За </a:t>
            </a:r>
            <a:r>
              <a:rPr lang="ru-RU" sz="2800" dirty="0"/>
              <a:t>каждое правильное слово </a:t>
            </a:r>
            <a:r>
              <a:rPr lang="ru-RU" sz="2800" dirty="0" smtClean="0"/>
              <a:t> </a:t>
            </a:r>
            <a:r>
              <a:rPr lang="ru-RU" sz="2800" dirty="0"/>
              <a:t>вы получаете 1 балл. На задание 3 минуты.</a:t>
            </a:r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62501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5400" b="1" dirty="0"/>
              <a:t>«Остаться с носом».</a:t>
            </a:r>
            <a:r>
              <a:rPr lang="ru-RU" sz="5400" dirty="0"/>
              <a:t> </a:t>
            </a:r>
            <a:endParaRPr lang="ru-RU" sz="5400" dirty="0" smtClean="0"/>
          </a:p>
          <a:p>
            <a:pPr algn="just"/>
            <a:r>
              <a:rPr lang="ru-RU" sz="5400" b="1" dirty="0" smtClean="0"/>
              <a:t>«</a:t>
            </a:r>
            <a:r>
              <a:rPr lang="ru-RU" sz="5400" b="1" dirty="0"/>
              <a:t>Работать спустя рукава».</a:t>
            </a:r>
            <a:r>
              <a:rPr lang="ru-RU" sz="5400" dirty="0"/>
              <a:t> </a:t>
            </a:r>
            <a:endParaRPr lang="ru-RU" sz="5400" dirty="0" smtClean="0"/>
          </a:p>
          <a:p>
            <a:pPr algn="just"/>
            <a:r>
              <a:rPr lang="ru-RU" sz="5400" b="1" dirty="0" smtClean="0"/>
              <a:t>«</a:t>
            </a:r>
            <a:r>
              <a:rPr lang="ru-RU" sz="5400" b="1" dirty="0"/>
              <a:t>Зарубить на носу».</a:t>
            </a:r>
            <a:r>
              <a:rPr lang="ru-RU" sz="5400" dirty="0"/>
              <a:t> </a:t>
            </a:r>
            <a:endParaRPr lang="ru-RU" sz="5400" dirty="0" smtClean="0"/>
          </a:p>
          <a:p>
            <a:pPr algn="just"/>
            <a:r>
              <a:rPr lang="ru-RU" sz="5400" b="1" dirty="0" smtClean="0"/>
              <a:t>«</a:t>
            </a:r>
            <a:r>
              <a:rPr lang="ru-RU" sz="5400" b="1" dirty="0"/>
              <a:t>Бить баклуши».</a:t>
            </a:r>
            <a:r>
              <a:rPr lang="ru-RU" sz="5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63911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dirty="0"/>
              <a:t>КОНКУРС </a:t>
            </a:r>
            <a:r>
              <a:rPr lang="ru-RU" sz="7200" dirty="0" smtClean="0"/>
              <a:t>№6</a:t>
            </a: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>МОЗГОВОЙ ШТУРМ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149080"/>
            <a:ext cx="8991600" cy="193104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/>
              <a:t>Условия:</a:t>
            </a:r>
            <a:r>
              <a:rPr lang="ru-RU" sz="2800" dirty="0"/>
              <a:t> </a:t>
            </a:r>
            <a:r>
              <a:rPr lang="ru-RU" sz="2800" dirty="0" smtClean="0"/>
              <a:t>Вам предлагается </a:t>
            </a:r>
            <a:r>
              <a:rPr lang="ru-RU" sz="2800" dirty="0"/>
              <a:t>назвать событие (его дату и т. д.), о котором идёт речь в стихотворных строках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90720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467744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КОНКУРС №7</a:t>
            </a:r>
            <a:br>
              <a:rPr lang="ru-RU" sz="7200" dirty="0" smtClean="0"/>
            </a:br>
            <a:r>
              <a:rPr lang="ru-RU" sz="7200" dirty="0" smtClean="0"/>
              <a:t>ВОПРОС – ОТВЕТ 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653136"/>
            <a:ext cx="9144000" cy="14269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/>
              <a:t>Условия:</a:t>
            </a:r>
            <a:r>
              <a:rPr lang="ru-RU" sz="2800" dirty="0"/>
              <a:t> </a:t>
            </a:r>
            <a:r>
              <a:rPr lang="ru-RU" sz="2800" dirty="0" smtClean="0"/>
              <a:t>Какая из команд ответит на наибольшее количество вопросов за 30 секунд.</a:t>
            </a:r>
            <a:endParaRPr lang="ru-RU" sz="2800" dirty="0"/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43933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КОНКУРС №1</a:t>
            </a:r>
            <a:br>
              <a:rPr lang="ru-RU" sz="7200" dirty="0" smtClean="0"/>
            </a:br>
            <a:r>
              <a:rPr lang="ru-RU" sz="7200" dirty="0" smtClean="0"/>
              <a:t>РАЗМИНКА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581129"/>
            <a:ext cx="8614792" cy="1440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/>
              <a:t>Условия:</a:t>
            </a:r>
            <a:r>
              <a:rPr lang="ru-RU" sz="2800" dirty="0"/>
              <a:t> </a:t>
            </a:r>
            <a:r>
              <a:rPr lang="ru-RU" sz="2800" dirty="0" smtClean="0"/>
              <a:t>Команда </a:t>
            </a:r>
            <a:r>
              <a:rPr lang="ru-RU" sz="2800" dirty="0"/>
              <a:t>отвечает на вопросы ведущего быстро, не задумываясь. По 7 вопросов для каждой команды. За каждый верно угаданный вопрос 1 балл.</a:t>
            </a:r>
          </a:p>
        </p:txBody>
      </p:sp>
    </p:spTree>
    <p:extLst>
      <p:ext uri="{BB962C8B-B14F-4D97-AF65-F5344CB8AC3E}">
        <p14:creationId xmlns:p14="http://schemas.microsoft.com/office/powerpoint/2010/main" val="2639624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dirty="0"/>
              <a:t>КОНКУРС </a:t>
            </a:r>
            <a:r>
              <a:rPr lang="ru-RU" sz="7200" dirty="0" smtClean="0"/>
              <a:t>№2</a:t>
            </a: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>ПРАВИТЕЛИ ЗЕМЛИ РУССКОЙ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221088"/>
            <a:ext cx="8686800" cy="2304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/>
              <a:t>Условия:</a:t>
            </a:r>
            <a:r>
              <a:rPr lang="ru-RU" sz="2800" dirty="0"/>
              <a:t> </a:t>
            </a:r>
            <a:r>
              <a:rPr lang="ru-RU" sz="2800" dirty="0" smtClean="0"/>
              <a:t>Ведущий </a:t>
            </a:r>
            <a:r>
              <a:rPr lang="ru-RU" sz="2800" dirty="0"/>
              <a:t>зачитывает вопрос для обеих команд одновременно. Та команда, которая быстрее подняла руку и отвечает первой. Если ответ не верный, соперники могут заработать дополнительный балл. Верный ответ – 1 балл.</a:t>
            </a:r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887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dirty="0"/>
              <a:t>КОНКУРС </a:t>
            </a:r>
            <a:r>
              <a:rPr lang="ru-RU" sz="7200" dirty="0" smtClean="0"/>
              <a:t>№</a:t>
            </a:r>
            <a:r>
              <a:rPr lang="ru-RU" sz="7200" dirty="0" smtClean="0"/>
              <a:t>3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544" y="4149080"/>
            <a:ext cx="8964488" cy="20162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/>
              <a:t>Условия:</a:t>
            </a:r>
            <a:r>
              <a:rPr lang="ru-RU" sz="2800" dirty="0"/>
              <a:t> Обе команды получают карточки с одинаковым текстом. Ваша задача – закончить предложение, вставив подходящие по смыслу понятия, даты, имена. За каждое правильное слово (понятие, дату) вы получаете 1 балл. На задание 3 минуты.</a:t>
            </a:r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679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dirty="0"/>
              <a:t>КОНКУРС </a:t>
            </a:r>
            <a:r>
              <a:rPr lang="ru-RU" sz="7200" dirty="0" smtClean="0"/>
              <a:t>№4</a:t>
            </a: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>ВЕЛИКИЕ ЛИЧНОСТИ РОССИИ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157192"/>
            <a:ext cx="8991600" cy="14401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/>
              <a:t>Условия:</a:t>
            </a:r>
            <a:r>
              <a:rPr lang="ru-RU" sz="2800" dirty="0"/>
              <a:t> </a:t>
            </a:r>
            <a:r>
              <a:rPr lang="ru-RU" sz="2800" dirty="0" smtClean="0"/>
              <a:t> Каждой  из команд  зачитываются стихи или выражения. Ваша задача – ответить на поставленные вопросы.</a:t>
            </a:r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90320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5805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Славься, народу </a:t>
            </a:r>
            <a:r>
              <a:rPr lang="ru-RU" dirty="0" smtClean="0"/>
              <a:t>давший </a:t>
            </a:r>
            <a:r>
              <a:rPr lang="ru-RU" dirty="0"/>
              <a:t>свободу.                    </a:t>
            </a:r>
          </a:p>
          <a:p>
            <a:pPr marL="0" indent="0">
              <a:buNone/>
            </a:pPr>
            <a:r>
              <a:rPr lang="ru-RU" dirty="0"/>
              <a:t>Доля народа счастье его -                       </a:t>
            </a:r>
          </a:p>
          <a:p>
            <a:pPr marL="0" indent="0">
              <a:buNone/>
            </a:pPr>
            <a:r>
              <a:rPr lang="ru-RU" dirty="0"/>
              <a:t>Свет и свобода! Прежде всего.                    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Вопросы:</a:t>
            </a:r>
          </a:p>
          <a:p>
            <a:pPr marL="0" indent="0">
              <a:buNone/>
            </a:pPr>
            <a:r>
              <a:rPr lang="ru-RU" dirty="0" smtClean="0"/>
              <a:t>1) 0</a:t>
            </a:r>
            <a:r>
              <a:rPr lang="ru-RU" dirty="0"/>
              <a:t> каком императоре идёт речь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2)</a:t>
            </a:r>
            <a:r>
              <a:rPr lang="ru-RU" dirty="0"/>
              <a:t> </a:t>
            </a:r>
            <a:r>
              <a:rPr lang="ru-RU" dirty="0" smtClean="0"/>
              <a:t>О </a:t>
            </a:r>
            <a:r>
              <a:rPr lang="ru-RU" dirty="0"/>
              <a:t>какой свободе здесь говорится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3)</a:t>
            </a:r>
            <a:r>
              <a:rPr lang="ru-RU" dirty="0"/>
              <a:t> </a:t>
            </a:r>
            <a:r>
              <a:rPr lang="ru-RU" dirty="0" smtClean="0"/>
              <a:t>Когда </a:t>
            </a:r>
            <a:r>
              <a:rPr lang="ru-RU" dirty="0"/>
              <a:t>произошло событие?</a:t>
            </a:r>
          </a:p>
        </p:txBody>
      </p:sp>
    </p:spTree>
    <p:extLst>
      <p:ext uri="{BB962C8B-B14F-4D97-AF65-F5344CB8AC3E}">
        <p14:creationId xmlns:p14="http://schemas.microsoft.com/office/powerpoint/2010/main" val="262828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8991600" cy="573325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То академик, то герой,                            </a:t>
            </a:r>
          </a:p>
          <a:p>
            <a:pPr marL="0" indent="0">
              <a:buNone/>
            </a:pPr>
            <a:r>
              <a:rPr lang="ru-RU" dirty="0"/>
              <a:t>То мореплаватель, то плотник                </a:t>
            </a:r>
          </a:p>
          <a:p>
            <a:pPr marL="0" indent="0">
              <a:buNone/>
            </a:pPr>
            <a:r>
              <a:rPr lang="ru-RU" dirty="0"/>
              <a:t>Он всеобъемлющей душой                   </a:t>
            </a:r>
          </a:p>
          <a:p>
            <a:pPr marL="0" indent="0">
              <a:buNone/>
            </a:pPr>
            <a:r>
              <a:rPr lang="ru-RU" dirty="0"/>
              <a:t>На троне вечный был работник.   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Вопросы:</a:t>
            </a:r>
            <a:r>
              <a:rPr lang="ru-RU" b="1" dirty="0"/>
              <a:t> 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1)О </a:t>
            </a:r>
            <a:r>
              <a:rPr lang="ru-RU" dirty="0"/>
              <a:t>ком здесь говорится</a:t>
            </a:r>
            <a:r>
              <a:rPr lang="ru-RU" dirty="0" smtClean="0"/>
              <a:t>?</a:t>
            </a:r>
            <a:r>
              <a:rPr lang="ru-RU" dirty="0"/>
              <a:t>      </a:t>
            </a:r>
          </a:p>
          <a:p>
            <a:pPr marL="0" indent="0">
              <a:buNone/>
            </a:pPr>
            <a:r>
              <a:rPr lang="ru-RU" dirty="0" smtClean="0"/>
              <a:t>2)Чем </a:t>
            </a:r>
            <a:r>
              <a:rPr lang="ru-RU" dirty="0"/>
              <a:t>этот человек </a:t>
            </a:r>
            <a:r>
              <a:rPr lang="ru-RU" dirty="0" smtClean="0"/>
              <a:t>прославился?</a:t>
            </a:r>
          </a:p>
          <a:p>
            <a:pPr marL="0" indent="0">
              <a:buNone/>
            </a:pPr>
            <a:r>
              <a:rPr lang="ru-RU" dirty="0" smtClean="0"/>
              <a:t>3)Когда </a:t>
            </a:r>
            <a:r>
              <a:rPr lang="ru-RU" dirty="0"/>
              <a:t>правил?</a:t>
            </a:r>
          </a:p>
        </p:txBody>
      </p:sp>
    </p:spTree>
    <p:extLst>
      <p:ext uri="{BB962C8B-B14F-4D97-AF65-F5344CB8AC3E}">
        <p14:creationId xmlns:p14="http://schemas.microsoft.com/office/powerpoint/2010/main" val="1692685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«...        Полная опасностей жизнь приучила его внимательно наблюдать явления природы. В числе трёх лучших студентов был послан учиться за границу. После возвращения в Россию стал профессором и первым русским ученым, получившим звание академика».  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Вопрос:</a:t>
            </a:r>
            <a:endParaRPr lang="ru-RU" b="1" dirty="0"/>
          </a:p>
          <a:p>
            <a:pPr marL="0" indent="0">
              <a:buNone/>
            </a:pPr>
            <a:r>
              <a:rPr lang="ru-RU" dirty="0" smtClean="0"/>
              <a:t>Кто </a:t>
            </a:r>
            <a:r>
              <a:rPr lang="ru-RU" dirty="0"/>
              <a:t>этот человек?</a:t>
            </a:r>
          </a:p>
        </p:txBody>
      </p:sp>
    </p:spTree>
    <p:extLst>
      <p:ext uri="{BB962C8B-B14F-4D97-AF65-F5344CB8AC3E}">
        <p14:creationId xmlns:p14="http://schemas.microsoft.com/office/powerpoint/2010/main" val="2904294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Первый русский </a:t>
            </a:r>
            <a:r>
              <a:rPr lang="ru-RU" dirty="0"/>
              <a:t>дворянский революционер, писатель и мыслитель. В его книге, испугавшей Екатерину Вторую, с небывалой страстностью и силой изображались ужасы крепостного права и гнусность самодержавия, которое его поддерживало.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Вопросы:</a:t>
            </a:r>
          </a:p>
          <a:p>
            <a:pPr marL="0" indent="0">
              <a:buNone/>
            </a:pPr>
            <a:r>
              <a:rPr lang="ru-RU" dirty="0" smtClean="0"/>
              <a:t>Кто </a:t>
            </a:r>
            <a:r>
              <a:rPr lang="ru-RU" dirty="0"/>
              <a:t>этот человек, и как называлась его книга, так напугавшая Екатерину Вторую?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9570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</TotalTime>
  <Words>166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Игра – ВИКТОРИНА «занимательные вопросы по истории» </vt:lpstr>
      <vt:lpstr>КОНКУРС №1 РАЗМИНКА</vt:lpstr>
      <vt:lpstr>КОНКУРС №2 ПРАВИТЕЛИ ЗЕМЛИ РУССКОЙ</vt:lpstr>
      <vt:lpstr>КОНКУРС №3</vt:lpstr>
      <vt:lpstr>КОНКУРС №4 ВЕЛИКИЕ ЛИЧНОСТИ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№5 «ГЕРОИ ХХ ВЕКА»</vt:lpstr>
      <vt:lpstr>Презентация PowerPoint</vt:lpstr>
      <vt:lpstr>КОНКУРС №6 МОЗГОВОЙ ШТУРМ</vt:lpstr>
      <vt:lpstr>КОНКУРС №7 ВОПРОС – ОТВЕТ 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RePack by Diakov</dc:creator>
  <cp:lastModifiedBy>user</cp:lastModifiedBy>
  <cp:revision>9</cp:revision>
  <dcterms:created xsi:type="dcterms:W3CDTF">2015-10-14T13:49:43Z</dcterms:created>
  <dcterms:modified xsi:type="dcterms:W3CDTF">2015-10-19T06:09:46Z</dcterms:modified>
</cp:coreProperties>
</file>