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34" autoAdjust="0"/>
    <p:restoredTop sz="94580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06.03.2018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8800" dirty="0"/>
              <a:t>E</a:t>
            </a:r>
            <a:r>
              <a:rPr lang="en-US" sz="8800" dirty="0" smtClean="0"/>
              <a:t>cology</a:t>
            </a:r>
            <a:endParaRPr lang="ru-RU" sz="8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11143445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7200" dirty="0" smtClean="0"/>
              <a:t>Ne</a:t>
            </a:r>
            <a:r>
              <a:rPr lang="ru-RU" sz="7200" dirty="0"/>
              <a:t>с</a:t>
            </a:r>
            <a:r>
              <a:rPr lang="en-US" sz="7200" dirty="0" err="1" smtClean="0"/>
              <a:t>essary</a:t>
            </a:r>
            <a:r>
              <a:rPr lang="en-US" sz="7200" dirty="0" smtClean="0"/>
              <a:t>- </a:t>
            </a:r>
            <a:r>
              <a:rPr lang="ru-RU" sz="7200" dirty="0" smtClean="0"/>
              <a:t>НЕОХОДИМО</a:t>
            </a:r>
            <a:endParaRPr lang="ru-RU" sz="7200" dirty="0"/>
          </a:p>
        </p:txBody>
      </p:sp>
    </p:spTree>
    <p:extLst>
      <p:ext uri="{BB962C8B-B14F-4D97-AF65-F5344CB8AC3E}">
        <p14:creationId xmlns:p14="http://schemas.microsoft.com/office/powerpoint/2010/main" xmlns="" val="3303008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NEW WORDS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Dump</a:t>
            </a:r>
            <a:r>
              <a:rPr lang="ru-RU" dirty="0" smtClean="0"/>
              <a:t>-свалка</a:t>
            </a:r>
            <a:endParaRPr lang="en-US" dirty="0"/>
          </a:p>
          <a:p>
            <a:r>
              <a:rPr lang="en-US" dirty="0" smtClean="0"/>
              <a:t>Factory</a:t>
            </a:r>
            <a:r>
              <a:rPr lang="ru-RU" dirty="0" smtClean="0"/>
              <a:t>- фабрика</a:t>
            </a:r>
            <a:endParaRPr lang="en-US" dirty="0"/>
          </a:p>
          <a:p>
            <a:r>
              <a:rPr lang="en-US" dirty="0" smtClean="0"/>
              <a:t>Nowadays</a:t>
            </a:r>
            <a:r>
              <a:rPr lang="ru-RU" dirty="0" smtClean="0"/>
              <a:t>- в наши дни</a:t>
            </a:r>
            <a:endParaRPr lang="en-US" dirty="0"/>
          </a:p>
          <a:p>
            <a:r>
              <a:rPr lang="en-US" dirty="0" smtClean="0"/>
              <a:t>Waste</a:t>
            </a:r>
            <a:r>
              <a:rPr lang="en-US" dirty="0"/>
              <a:t>s</a:t>
            </a:r>
            <a:r>
              <a:rPr lang="ru-RU" dirty="0" smtClean="0"/>
              <a:t>- отходы</a:t>
            </a:r>
            <a:endParaRPr lang="en-US" dirty="0"/>
          </a:p>
          <a:p>
            <a:endParaRPr lang="en-US" dirty="0"/>
          </a:p>
          <a:p>
            <a:r>
              <a:rPr lang="en-US" dirty="0" smtClean="0"/>
              <a:t>Protect</a:t>
            </a:r>
            <a:r>
              <a:rPr lang="ru-RU" dirty="0" smtClean="0"/>
              <a:t>-защищать</a:t>
            </a:r>
            <a:endParaRPr lang="en-US" dirty="0"/>
          </a:p>
          <a:p>
            <a:r>
              <a:rPr lang="en-US" dirty="0" smtClean="0"/>
              <a:t>Pollute</a:t>
            </a:r>
            <a:r>
              <a:rPr lang="ru-RU" dirty="0" smtClean="0"/>
              <a:t>-загрязнять</a:t>
            </a:r>
            <a:endParaRPr lang="en-US" dirty="0"/>
          </a:p>
          <a:p>
            <a:r>
              <a:rPr lang="en-US" dirty="0" smtClean="0"/>
              <a:t>Pour</a:t>
            </a:r>
            <a:r>
              <a:rPr lang="ru-RU" dirty="0" smtClean="0"/>
              <a:t>-наливать</a:t>
            </a:r>
            <a:endParaRPr lang="en-US" dirty="0"/>
          </a:p>
          <a:p>
            <a:r>
              <a:rPr lang="en-US" dirty="0" smtClean="0"/>
              <a:t>Necessary</a:t>
            </a:r>
            <a:r>
              <a:rPr lang="ru-RU" dirty="0" smtClean="0"/>
              <a:t>-необходимо</a:t>
            </a:r>
            <a:endParaRPr lang="en-US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xmlns="" val="20872067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8800" dirty="0" smtClean="0"/>
              <a:t>EX.6 P.60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3594057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TASK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8800" dirty="0" smtClean="0"/>
              <a:t>EX.7 A </a:t>
            </a:r>
            <a:r>
              <a:rPr lang="ru-RU" sz="8800" dirty="0" smtClean="0"/>
              <a:t>С</a:t>
            </a:r>
            <a:r>
              <a:rPr lang="en-US" sz="8800" dirty="0" smtClean="0"/>
              <a:t> </a:t>
            </a:r>
            <a:r>
              <a:rPr lang="en-US" sz="8800" dirty="0" smtClean="0"/>
              <a:t>P.60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5544650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homework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en-US" sz="8800" dirty="0" smtClean="0"/>
              <a:t>Ex.8 9 p.61  words p.59</a:t>
            </a:r>
            <a:endParaRPr lang="ru-RU" sz="8800" dirty="0"/>
          </a:p>
        </p:txBody>
      </p:sp>
    </p:spTree>
    <p:extLst>
      <p:ext uri="{BB962C8B-B14F-4D97-AF65-F5344CB8AC3E}">
        <p14:creationId xmlns:p14="http://schemas.microsoft.com/office/powerpoint/2010/main" xmlns="" val="17146449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New words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20000"/>
          </a:bodyPr>
          <a:lstStyle/>
          <a:p>
            <a:r>
              <a:rPr lang="en-US" dirty="0" smtClean="0"/>
              <a:t>Dump</a:t>
            </a:r>
          </a:p>
          <a:p>
            <a:r>
              <a:rPr lang="en-US" dirty="0" smtClean="0"/>
              <a:t>Factory</a:t>
            </a:r>
          </a:p>
          <a:p>
            <a:r>
              <a:rPr lang="en-US" dirty="0" smtClean="0"/>
              <a:t>Nowadays</a:t>
            </a:r>
          </a:p>
          <a:p>
            <a:r>
              <a:rPr lang="en-US" dirty="0" smtClean="0"/>
              <a:t>Waste</a:t>
            </a:r>
          </a:p>
          <a:p>
            <a:endParaRPr lang="en-US" dirty="0" smtClean="0"/>
          </a:p>
          <a:p>
            <a:r>
              <a:rPr lang="en-US" dirty="0" smtClean="0"/>
              <a:t>Protect</a:t>
            </a:r>
          </a:p>
          <a:p>
            <a:r>
              <a:rPr lang="en-US" dirty="0" smtClean="0"/>
              <a:t>Pollute</a:t>
            </a:r>
          </a:p>
          <a:p>
            <a:r>
              <a:rPr lang="en-US" dirty="0" smtClean="0"/>
              <a:t>Pour</a:t>
            </a:r>
          </a:p>
          <a:p>
            <a:r>
              <a:rPr lang="en-US" dirty="0" smtClean="0"/>
              <a:t>Necessary</a:t>
            </a:r>
          </a:p>
          <a:p>
            <a:pPr marL="0" indent="0">
              <a:buNone/>
            </a:pPr>
            <a:endParaRPr lang="en-US" dirty="0"/>
          </a:p>
          <a:p>
            <a:endParaRPr lang="en-US" dirty="0" smtClean="0"/>
          </a:p>
          <a:p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xmlns="" val="25148565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dump</a:t>
            </a:r>
            <a:endParaRPr lang="ru-RU" dirty="0"/>
          </a:p>
        </p:txBody>
      </p:sp>
      <p:pic>
        <p:nvPicPr>
          <p:cNvPr id="1026" name="Picture 2" descr="C:\Users\USER\Desktop\150313_svalka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77528" y="1600200"/>
            <a:ext cx="6788944" cy="4525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5599495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factory</a:t>
            </a:r>
            <a:endParaRPr lang="ru-RU" dirty="0"/>
          </a:p>
        </p:txBody>
      </p:sp>
      <p:pic>
        <p:nvPicPr>
          <p:cNvPr id="2050" name="Picture 2" descr="C:\Users\USER\Desktop\Без названия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132856"/>
            <a:ext cx="6536555" cy="3672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7408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nowadays</a:t>
            </a:r>
            <a:endParaRPr lang="ru-RU" dirty="0"/>
          </a:p>
        </p:txBody>
      </p:sp>
      <p:pic>
        <p:nvPicPr>
          <p:cNvPr id="3075" name="Picture 3" descr="C:\Users\USER\Desktop\march-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27350" y="2085181"/>
            <a:ext cx="3289300" cy="355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43148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waste</a:t>
            </a:r>
            <a:endParaRPr lang="ru-RU" dirty="0"/>
          </a:p>
        </p:txBody>
      </p:sp>
      <p:pic>
        <p:nvPicPr>
          <p:cNvPr id="4098" name="Picture 2" descr="C:\Users\USER\Desktop\Otkhod1-694x45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266825" y="1681956"/>
            <a:ext cx="6610350" cy="4362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628940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pollute</a:t>
            </a:r>
            <a:endParaRPr lang="ru-RU" dirty="0"/>
          </a:p>
        </p:txBody>
      </p:sp>
      <p:pic>
        <p:nvPicPr>
          <p:cNvPr id="5122" name="Picture 2" descr="C:\Users\USER\Desktop\1338795481_2musor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1844824"/>
            <a:ext cx="5449788" cy="3633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011067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protect</a:t>
            </a:r>
            <a:endParaRPr lang="ru-RU" dirty="0"/>
          </a:p>
        </p:txBody>
      </p:sp>
      <p:pic>
        <p:nvPicPr>
          <p:cNvPr id="6146" name="Picture 2" descr="C:\Users\USER\Desktop\468154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835696" y="2348880"/>
            <a:ext cx="4489648" cy="2978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3214041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en-US" dirty="0" smtClean="0"/>
              <a:t>pour</a:t>
            </a:r>
            <a:endParaRPr lang="ru-RU" dirty="0"/>
          </a:p>
        </p:txBody>
      </p:sp>
      <p:pic>
        <p:nvPicPr>
          <p:cNvPr id="7170" name="Picture 2" descr="C:\Users\USER\Desktop\лить-во-а-от-буты-ки-в-стек-о-3791535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1720" y="2132856"/>
            <a:ext cx="5306880" cy="38247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612387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70</TotalTime>
  <Words>59</Words>
  <Application>Microsoft Office PowerPoint</Application>
  <PresentationFormat>Экран (4:3)</PresentationFormat>
  <Paragraphs>36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Ecology</vt:lpstr>
      <vt:lpstr>New words</vt:lpstr>
      <vt:lpstr>dump</vt:lpstr>
      <vt:lpstr>factory</vt:lpstr>
      <vt:lpstr>nowadays</vt:lpstr>
      <vt:lpstr>waste</vt:lpstr>
      <vt:lpstr>pollute</vt:lpstr>
      <vt:lpstr>protect</vt:lpstr>
      <vt:lpstr>pour</vt:lpstr>
      <vt:lpstr>Слайд 10</vt:lpstr>
      <vt:lpstr>NEW WORDS</vt:lpstr>
      <vt:lpstr>TASK</vt:lpstr>
      <vt:lpstr>TASK</vt:lpstr>
      <vt:lpstr>homework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Ecology</dc:title>
  <dc:creator>USER</dc:creator>
  <cp:lastModifiedBy>208</cp:lastModifiedBy>
  <cp:revision>5</cp:revision>
  <dcterms:created xsi:type="dcterms:W3CDTF">2018-03-04T12:01:06Z</dcterms:created>
  <dcterms:modified xsi:type="dcterms:W3CDTF">2018-03-06T08:59:05Z</dcterms:modified>
</cp:coreProperties>
</file>