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2" r:id="rId3"/>
    <p:sldId id="273" r:id="rId4"/>
    <p:sldId id="274" r:id="rId5"/>
    <p:sldId id="281" r:id="rId6"/>
    <p:sldId id="282" r:id="rId7"/>
    <p:sldId id="276" r:id="rId8"/>
    <p:sldId id="258" r:id="rId9"/>
    <p:sldId id="259" r:id="rId10"/>
    <p:sldId id="266" r:id="rId11"/>
    <p:sldId id="283" r:id="rId12"/>
    <p:sldId id="268" r:id="rId13"/>
    <p:sldId id="271" r:id="rId14"/>
    <p:sldId id="275" r:id="rId15"/>
    <p:sldId id="265" r:id="rId16"/>
    <p:sldId id="264" r:id="rId17"/>
    <p:sldId id="257" r:id="rId18"/>
    <p:sldId id="279" r:id="rId19"/>
    <p:sldId id="278" r:id="rId20"/>
    <p:sldId id="280" r:id="rId21"/>
    <p:sldId id="261" r:id="rId22"/>
    <p:sldId id="262" r:id="rId23"/>
    <p:sldId id="263" r:id="rId24"/>
    <p:sldId id="270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70" d="100"/>
          <a:sy n="70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 advClick="0" advTm="5000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42;&#1089;&#1103;%20&#1084;&#1091;&#1079;&#1099;&#1082;&#1072;\&#1050;&#1083;&#1072;&#1089;&#1089;&#1080;&#1082;&#1072;\Krasivo-gitara-skripka-pianino-i-bit---muzyka-dlya-dushi(muzofon.com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32656"/>
            <a:ext cx="8458200" cy="65253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Поздравление </a:t>
            </a:r>
            <a:br>
              <a:rPr lang="ru-RU" sz="4800" b="1" dirty="0" smtClean="0"/>
            </a:br>
            <a:r>
              <a:rPr lang="ru-RU" sz="4800" b="1" dirty="0" smtClean="0"/>
              <a:t>с 8 марта </a:t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от средней группы «непоседы»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Krasivo-gitara-skripka-pianino-i-bit---muzyka-dlya-dush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Убирать…</a:t>
            </a:r>
            <a:endParaRPr lang="ru-RU" b="1" dirty="0"/>
          </a:p>
        </p:txBody>
      </p:sp>
      <p:pic>
        <p:nvPicPr>
          <p:cNvPr id="1027" name="Picture 3" descr="C:\Users\User\Desktop\IMG_17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2520280" cy="3384376"/>
          </a:xfrm>
          <a:prstGeom prst="round2DiagRect">
            <a:avLst/>
          </a:prstGeom>
          <a:noFill/>
        </p:spPr>
      </p:pic>
      <p:pic>
        <p:nvPicPr>
          <p:cNvPr id="1028" name="Picture 4" descr="D:\фото\ДЕТСАД ФОТО\2016\Малыши\на улице\IMG_3104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688" y="3429000"/>
            <a:ext cx="2484784" cy="3168352"/>
          </a:xfrm>
          <a:prstGeom prst="round2DiagRect">
            <a:avLst/>
          </a:prstGeom>
          <a:noFill/>
        </p:spPr>
      </p:pic>
      <p:pic>
        <p:nvPicPr>
          <p:cNvPr id="1029" name="Picture 5" descr="D:\фото\ДЕТСАД ФОТО\2016\Малыши\на улице\IMG_3102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91" y="1150647"/>
            <a:ext cx="3230563" cy="5256584"/>
          </a:xfrm>
          <a:prstGeom prst="round2DiagRect">
            <a:avLst/>
          </a:prstGeom>
          <a:noFill/>
        </p:spPr>
      </p:pic>
      <p:pic>
        <p:nvPicPr>
          <p:cNvPr id="9219" name="Picture 3" descr="D:\фото\ДЕТСАД ФОТО\2016\Малыши\на улице\IMG_3145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8640"/>
            <a:ext cx="3831828" cy="3024336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Цветы сажать и поливать…</a:t>
            </a:r>
            <a:endParaRPr lang="ru-RU" b="1" dirty="0"/>
          </a:p>
        </p:txBody>
      </p:sp>
      <p:pic>
        <p:nvPicPr>
          <p:cNvPr id="5122" name="Picture 2" descr="D:\фото\ДЕТСАД ФОТО\2017\ОСЕНЬ\1 сентября\IMG_20170830_1155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4824536" cy="5877272"/>
          </a:xfrm>
          <a:prstGeom prst="round2DiagRect">
            <a:avLst/>
          </a:prstGeom>
          <a:noFill/>
        </p:spPr>
      </p:pic>
      <p:pic>
        <p:nvPicPr>
          <p:cNvPr id="5124" name="Picture 4" descr="D:\фото\ДЕТСАД ФОТО\2016\Малыши\на улице\IMG_2796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8884">
            <a:off x="5390347" y="708161"/>
            <a:ext cx="2520280" cy="2808312"/>
          </a:xfrm>
          <a:prstGeom prst="round2DiagRect">
            <a:avLst/>
          </a:prstGeom>
          <a:noFill/>
        </p:spPr>
      </p:pic>
      <p:pic>
        <p:nvPicPr>
          <p:cNvPr id="5125" name="Picture 5" descr="D:\фото\ДЕТСАД ФОТО\2016\Малыши\на улице\IMG_27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7496">
            <a:off x="5750577" y="3826424"/>
            <a:ext cx="2592288" cy="288032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Лечить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5122" name="Picture 2" descr="D:\фото\ДЕТСАД ФОТО\2017\ЛЕТО\праздники\День здоровья\IMG_01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2121">
            <a:off x="251520" y="548680"/>
            <a:ext cx="2520280" cy="2880320"/>
          </a:xfrm>
          <a:prstGeom prst="round1Rect">
            <a:avLst/>
          </a:prstGeom>
          <a:noFill/>
        </p:spPr>
      </p:pic>
      <p:pic>
        <p:nvPicPr>
          <p:cNvPr id="5123" name="Picture 3" descr="D:\фото\ДЕТСАД ФОТО\2017\ЛЕТО\в группе\IMG_02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8968">
            <a:off x="179512" y="3645024"/>
            <a:ext cx="2808312" cy="3024336"/>
          </a:xfrm>
          <a:prstGeom prst="round1Rect">
            <a:avLst/>
          </a:prstGeom>
          <a:noFill/>
        </p:spPr>
      </p:pic>
      <p:pic>
        <p:nvPicPr>
          <p:cNvPr id="5124" name="Picture 4" descr="D:\фото\ДЕТСАД ФОТО\2017\ЛЕТО\в группе\IMG_03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7565">
            <a:off x="6084168" y="188640"/>
            <a:ext cx="2664296" cy="3240360"/>
          </a:xfrm>
          <a:prstGeom prst="round1Rect">
            <a:avLst/>
          </a:prstGeom>
          <a:noFill/>
        </p:spPr>
      </p:pic>
      <p:pic>
        <p:nvPicPr>
          <p:cNvPr id="5125" name="Picture 5" descr="D:\фото\ДЕТСАД ФОТО\2016\Малыши\в группе\IMG_33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2664296" cy="3168352"/>
          </a:xfrm>
          <a:prstGeom prst="round1Rect">
            <a:avLst/>
          </a:prstGeom>
          <a:noFill/>
        </p:spPr>
      </p:pic>
      <p:pic>
        <p:nvPicPr>
          <p:cNvPr id="5126" name="Picture 6" descr="D:\фото\ДЕТСАД ФОТО\2018\ЗИМА\в группе\IMG_40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3001">
            <a:off x="3285732" y="3501746"/>
            <a:ext cx="5256584" cy="2963487"/>
          </a:xfrm>
          <a:prstGeom prst="round2SameRect">
            <a:avLst/>
          </a:prstGeom>
          <a:noFill/>
        </p:spPr>
      </p:pic>
    </p:spTree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7647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устанем- Мы немного отдохнем</a:t>
            </a:r>
            <a:r>
              <a:rPr lang="ru-RU" sz="3200" b="1" dirty="0" smtClean="0"/>
              <a:t>….</a:t>
            </a:r>
            <a:endParaRPr lang="ru-RU" b="1" dirty="0"/>
          </a:p>
        </p:txBody>
      </p:sp>
      <p:pic>
        <p:nvPicPr>
          <p:cNvPr id="9218" name="Picture 2" descr="D:\фото\ДЕТСАД ФОТО\2016\Малыши\в группе\IMG_09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931">
            <a:off x="401351" y="692853"/>
            <a:ext cx="3960440" cy="3312064"/>
          </a:xfrm>
          <a:prstGeom prst="round2DiagRect">
            <a:avLst/>
          </a:prstGeom>
          <a:noFill/>
        </p:spPr>
      </p:pic>
      <p:pic>
        <p:nvPicPr>
          <p:cNvPr id="2050" name="Picture 2" descr="D:\фото\ДЕТСАД ФОТО\2017\ОСЕНЬ\улица\IMG_17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7386">
            <a:off x="4640471" y="692873"/>
            <a:ext cx="4320480" cy="2593200"/>
          </a:xfrm>
          <a:prstGeom prst="round2DiagRect">
            <a:avLst/>
          </a:prstGeom>
          <a:noFill/>
        </p:spPr>
      </p:pic>
      <p:pic>
        <p:nvPicPr>
          <p:cNvPr id="5122" name="Picture 2" descr="D:\фото\ДЕТСАД ФОТО\2016\Малыши\в группе\IMG_01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7655">
            <a:off x="4497240" y="3643679"/>
            <a:ext cx="4464496" cy="2953566"/>
          </a:xfrm>
          <a:prstGeom prst="round2DiagRect">
            <a:avLst/>
          </a:prstGeom>
          <a:noFill/>
        </p:spPr>
      </p:pic>
      <p:pic>
        <p:nvPicPr>
          <p:cNvPr id="8194" name="Picture 2" descr="D:\фото\ДЕТСАД ФОТО\2016\Малыши\на улице\IMG_28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1745">
            <a:off x="323528" y="4293096"/>
            <a:ext cx="3816424" cy="234888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3888432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 снова на помощь мамам придем!!!</a:t>
            </a:r>
            <a:br>
              <a:rPr lang="ru-RU" b="1" dirty="0" smtClean="0"/>
            </a:br>
            <a:r>
              <a:rPr lang="ru-RU" b="1" dirty="0" smtClean="0"/>
              <a:t>Будем их оберегать….</a:t>
            </a:r>
            <a:endParaRPr lang="ru-RU" dirty="0"/>
          </a:p>
        </p:txBody>
      </p:sp>
      <p:pic>
        <p:nvPicPr>
          <p:cNvPr id="4098" name="Picture 2" descr="D:\фото\ДЕТСАД ФОТО\2016\Малыши\на улице\IMG_0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032448" cy="3240360"/>
          </a:xfrm>
          <a:prstGeom prst="round2DiagRect">
            <a:avLst/>
          </a:prstGeom>
          <a:noFill/>
        </p:spPr>
      </p:pic>
      <p:pic>
        <p:nvPicPr>
          <p:cNvPr id="4100" name="Picture 4" descr="D:\фото\ДЕТСАД ФОТО\2016\Малыши\Занятия\пожарн. без\IMG_09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536504" cy="3240360"/>
          </a:xfrm>
          <a:prstGeom prst="round2DiagRect">
            <a:avLst/>
          </a:prstGeom>
          <a:noFill/>
        </p:spPr>
      </p:pic>
      <p:pic>
        <p:nvPicPr>
          <p:cNvPr id="4101" name="Picture 5" descr="D:\фото\ДЕТСАД ФОТО\2018\ЗИМА\праздники\23 февр\IMG_4076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-20239"/>
            <a:ext cx="4680520" cy="3284984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Защищать…</a:t>
            </a:r>
            <a:endParaRPr lang="ru-RU" b="1" dirty="0"/>
          </a:p>
        </p:txBody>
      </p:sp>
      <p:pic>
        <p:nvPicPr>
          <p:cNvPr id="2050" name="Picture 2" descr="D:\фото\ДЕТСАД ФОТО\2017\ЛЕТО\улица\лето\IMG_3836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3384376" cy="5472608"/>
          </a:xfrm>
          <a:prstGeom prst="flowChartAlternateProcess">
            <a:avLst/>
          </a:prstGeom>
          <a:noFill/>
        </p:spPr>
      </p:pic>
      <p:pic>
        <p:nvPicPr>
          <p:cNvPr id="2051" name="Picture 3" descr="D:\фото\ДЕТСАД ФОТО\2017\ОСЕНЬ\в группе\IMG_2363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5004048" cy="3024336"/>
          </a:xfrm>
          <a:prstGeom prst="roundRect">
            <a:avLst/>
          </a:prstGeom>
          <a:noFill/>
        </p:spPr>
      </p:pic>
      <p:pic>
        <p:nvPicPr>
          <p:cNvPr id="3074" name="Picture 2" descr="D:\фото\ДЕТСАД ФОТО\2017\ОСЕНЬ\в группе\IMG_21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553" y="3366120"/>
            <a:ext cx="5040560" cy="335699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ДЕТСАД ФОТО\2017\ЛЕТО\улица\лето 17\IMG_5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36764"/>
            <a:ext cx="8640960" cy="6336704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Для вас мы И станцуем…</a:t>
            </a:r>
            <a:endParaRPr lang="ru-RU" b="1" dirty="0"/>
          </a:p>
        </p:txBody>
      </p:sp>
      <p:pic>
        <p:nvPicPr>
          <p:cNvPr id="1026" name="Picture 2" descr="D:\фото\ДЕТСАД ФОТО\2017\ВЕСНА\праздники\8 марта\IMG_30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320480" cy="2880320"/>
          </a:xfrm>
          <a:prstGeom prst="round2DiagRect">
            <a:avLst/>
          </a:prstGeom>
          <a:noFill/>
        </p:spPr>
      </p:pic>
      <p:pic>
        <p:nvPicPr>
          <p:cNvPr id="6146" name="Picture 2" descr="D:\фото\ДЕТСАД ФОТО\2018\ЗИМА\праздники\23 февр\IMG_41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4211960" cy="5400600"/>
          </a:xfrm>
          <a:prstGeom prst="round2DiagRect">
            <a:avLst/>
          </a:prstGeom>
          <a:noFill/>
        </p:spPr>
      </p:pic>
      <p:pic>
        <p:nvPicPr>
          <p:cNvPr id="6147" name="Picture 3" descr="D:\фото\ДЕТСАД ФОТО\2017\ОСЕНЬ\день осени\IMG_19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4248472" cy="280831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4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Сказочку расскажем…</a:t>
            </a:r>
            <a:endParaRPr lang="ru-RU" b="1" dirty="0"/>
          </a:p>
        </p:txBody>
      </p:sp>
      <p:pic>
        <p:nvPicPr>
          <p:cNvPr id="7170" name="Picture 2" descr="D:\фото\ДЕТСАД ФОТО\2017\ОСЕНЬ\день осени\IMG_1937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3960440" cy="2304256"/>
          </a:xfrm>
          <a:prstGeom prst="round2DiagRect">
            <a:avLst/>
          </a:prstGeom>
          <a:noFill/>
        </p:spPr>
      </p:pic>
      <p:pic>
        <p:nvPicPr>
          <p:cNvPr id="7171" name="Picture 3" descr="D:\фото\ДЕТСАД ФОТО\2017\ЗИМА\в группе\IMG_22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104456" cy="2592288"/>
          </a:xfrm>
          <a:prstGeom prst="round2DiagRect">
            <a:avLst/>
          </a:prstGeom>
          <a:noFill/>
        </p:spPr>
      </p:pic>
      <p:pic>
        <p:nvPicPr>
          <p:cNvPr id="7172" name="Picture 4" descr="D:\фото\ДЕТСАД ФОТО\2017\ЗИМА\в группе\IMG_15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2376264" cy="2664296"/>
          </a:xfrm>
          <a:prstGeom prst="round2DiagRect">
            <a:avLst/>
          </a:prstGeom>
          <a:noFill/>
        </p:spPr>
      </p:pic>
      <p:pic>
        <p:nvPicPr>
          <p:cNvPr id="7173" name="Picture 5" descr="D:\фото\ДЕТСАД ФОТО\2017\ЗИМА\знятия\IMG_16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5360144" cy="3384376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Песенку споем…</a:t>
            </a:r>
            <a:endParaRPr lang="ru-RU" b="1" dirty="0"/>
          </a:p>
        </p:txBody>
      </p:sp>
      <p:pic>
        <p:nvPicPr>
          <p:cNvPr id="3075" name="Picture 3" descr="D:\фото\ДЕТСАД ФОТО\2017\ВЕСНА\праздники\8 марта\IMG_31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63" y="476672"/>
            <a:ext cx="4320480" cy="2880320"/>
          </a:xfrm>
          <a:prstGeom prst="round2DiagRect">
            <a:avLst/>
          </a:prstGeom>
          <a:noFill/>
        </p:spPr>
      </p:pic>
      <p:pic>
        <p:nvPicPr>
          <p:cNvPr id="3076" name="Picture 4" descr="D:\фото\ДЕТСАД ФОТО\2017\ВЕСНА\праздники\1 апреля\IMG_37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4104456" cy="2736304"/>
          </a:xfrm>
          <a:prstGeom prst="round2DiagRect">
            <a:avLst/>
          </a:prstGeom>
          <a:noFill/>
        </p:spPr>
      </p:pic>
      <p:pic>
        <p:nvPicPr>
          <p:cNvPr id="3077" name="Picture 5" descr="D:\фото\ДЕТСАД ФОТО\2016\Малыши\осенний утренник\IMG_03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429000"/>
            <a:ext cx="6264696" cy="324036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36712"/>
            <a:ext cx="86868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Дорогие наши мамы, бабушки!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/>
              <a:t>С днем </a:t>
            </a:r>
            <a:r>
              <a:rPr lang="ru-RU" sz="4400" b="1" u="sng" dirty="0" smtClean="0"/>
              <a:t>8 марта </a:t>
            </a:r>
            <a:r>
              <a:rPr lang="ru-RU" sz="4400" b="1" dirty="0" smtClean="0"/>
              <a:t>мы вас поздравляем!!!</a:t>
            </a:r>
            <a:br>
              <a:rPr lang="ru-RU" sz="44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1026" name="Picture 2" descr="C:\Users\МБДОУ  №20\Desktop\Бровкина М.Г\ДЛЯ РАБОТЫ\детсад 2\для стендов\стенды\1957_aleksandrova_t_s_8_marta_deti_chista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938" y="2348880"/>
            <a:ext cx="6369904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7647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Стихи вам прочитаем….</a:t>
            </a:r>
            <a:endParaRPr lang="ru-RU" sz="3200" b="1" dirty="0"/>
          </a:p>
        </p:txBody>
      </p:sp>
      <p:pic>
        <p:nvPicPr>
          <p:cNvPr id="4098" name="Picture 2" descr="D:\фото\ДЕТСАД ФОТО\2017\ОСЕНЬ\день осени\IMG_1969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85" y="733282"/>
            <a:ext cx="5184576" cy="2808312"/>
          </a:xfrm>
          <a:prstGeom prst="round2DiagRect">
            <a:avLst/>
          </a:prstGeom>
          <a:noFill/>
        </p:spPr>
      </p:pic>
      <p:pic>
        <p:nvPicPr>
          <p:cNvPr id="4099" name="Picture 3" descr="D:\фото\ДЕТСАД ФОТО\2017\ОСЕНЬ\1 сентября\IMG_20170901_1110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4229">
            <a:off x="5543460" y="623109"/>
            <a:ext cx="3384376" cy="2650618"/>
          </a:xfrm>
          <a:prstGeom prst="round2DiagRect">
            <a:avLst/>
          </a:prstGeom>
          <a:noFill/>
        </p:spPr>
      </p:pic>
      <p:pic>
        <p:nvPicPr>
          <p:cNvPr id="4100" name="Picture 4" descr="D:\фото\ДЕТСАД ФОТО\2017\ОСЕНЬ\1 сентября\IMG_20170901_0815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9095">
            <a:off x="323528" y="3861048"/>
            <a:ext cx="2520280" cy="2808312"/>
          </a:xfrm>
          <a:prstGeom prst="round2DiagRect">
            <a:avLst/>
          </a:prstGeom>
          <a:noFill/>
        </p:spPr>
      </p:pic>
      <p:pic>
        <p:nvPicPr>
          <p:cNvPr id="4101" name="Picture 5" descr="D:\фото\ДЕТСАД ФОТО\2017\ОСЕНЬ\день осени\IMG_19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73016"/>
            <a:ext cx="5904656" cy="3096344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Будем вас смешить и Веселить…</a:t>
            </a:r>
            <a:endParaRPr lang="ru-RU" b="1" dirty="0"/>
          </a:p>
        </p:txBody>
      </p:sp>
      <p:pic>
        <p:nvPicPr>
          <p:cNvPr id="4098" name="Picture 2" descr="D:\фото\ДЕТСАД ФОТО\2017\ВЕСНА\праздники\1 апреля\IMG_38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424936" cy="5832648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\ДЕТСАД ФОТО\2017\ВЕСНА\праздники\1 апреля\IMG_3854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92" y="0"/>
            <a:ext cx="3888432" cy="2952328"/>
          </a:xfrm>
          <a:prstGeom prst="round2DiagRect">
            <a:avLst/>
          </a:prstGeom>
          <a:noFill/>
        </p:spPr>
      </p:pic>
      <p:pic>
        <p:nvPicPr>
          <p:cNvPr id="5124" name="Picture 4" descr="D:\фото\ДЕТСАД ФОТО\2017\ВЕСНА\праздники\1 апреля\IMG_38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1944216" cy="3096344"/>
          </a:xfrm>
          <a:prstGeom prst="round2DiagRect">
            <a:avLst/>
          </a:prstGeom>
          <a:noFill/>
        </p:spPr>
      </p:pic>
      <p:pic>
        <p:nvPicPr>
          <p:cNvPr id="5125" name="Picture 5" descr="D:\фото\ДЕТСАД ФОТО\2017\ВЕСНА\праздники\1 апреля\IMG_38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2376264" cy="3384376"/>
          </a:xfrm>
          <a:prstGeom prst="round2DiagRect">
            <a:avLst/>
          </a:prstGeom>
          <a:noFill/>
        </p:spPr>
      </p:pic>
      <p:pic>
        <p:nvPicPr>
          <p:cNvPr id="5126" name="Picture 6" descr="D:\фото\ДЕТСАД ФОТО\2017\ВЕСНА\праздники\1 апреля\IMG_3860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4824536" cy="3408824"/>
          </a:xfrm>
          <a:prstGeom prst="round2DiagRect">
            <a:avLst/>
          </a:prstGeom>
          <a:noFill/>
        </p:spPr>
      </p:pic>
      <p:pic>
        <p:nvPicPr>
          <p:cNvPr id="5127" name="Picture 7" descr="D:\фото\ДЕТСАД ФОТО\2017\ВЕСНА\праздники\1 апреля\IMG_38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04664"/>
            <a:ext cx="1835696" cy="3042816"/>
          </a:xfrm>
          <a:prstGeom prst="round2DiagRect">
            <a:avLst/>
          </a:prstGeom>
          <a:noFill/>
        </p:spPr>
      </p:pic>
      <p:pic>
        <p:nvPicPr>
          <p:cNvPr id="5129" name="Picture 9" descr="D:\фото\ДЕТСАД ФОТО\2017\ВЕСНА\праздники\1 апреля\IMG_3861 - копия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888432" cy="2868176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1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то\ДЕТСАД ФОТО\2017\ВЕСНА\праздники\день сна\IMG_34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464496" cy="6137920"/>
          </a:xfrm>
          <a:prstGeom prst="round2DiagRect">
            <a:avLst/>
          </a:prstGeom>
          <a:noFill/>
        </p:spPr>
      </p:pic>
      <p:pic>
        <p:nvPicPr>
          <p:cNvPr id="11267" name="Picture 3" descr="D:\фото\ДЕТСАД ФОТО\2017\ВЕСНА\праздники\день космонавтики\IMG_42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6583"/>
            <a:ext cx="3960440" cy="6371035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Только всегда  как мы улыбайтесь!!!!</a:t>
            </a:r>
            <a:endParaRPr lang="ru-RU" b="1" dirty="0"/>
          </a:p>
        </p:txBody>
      </p:sp>
      <p:pic>
        <p:nvPicPr>
          <p:cNvPr id="8194" name="Picture 2" descr="D:\фото\ДЕТСАД ФОТО\2016\Малыши\в группе\IMG_28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1018">
            <a:off x="179512" y="3645024"/>
            <a:ext cx="2808312" cy="3024336"/>
          </a:xfrm>
          <a:prstGeom prst="round2DiagRect">
            <a:avLst/>
          </a:prstGeom>
          <a:noFill/>
        </p:spPr>
      </p:pic>
      <p:pic>
        <p:nvPicPr>
          <p:cNvPr id="8195" name="Picture 3" descr="D:\фото\ДЕТСАД ФОТО\2016\Малыши\в группе\IMG_27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8678">
            <a:off x="289973" y="599698"/>
            <a:ext cx="2736304" cy="2727400"/>
          </a:xfrm>
          <a:prstGeom prst="round2DiagRect">
            <a:avLst/>
          </a:prstGeom>
          <a:noFill/>
        </p:spPr>
      </p:pic>
      <p:pic>
        <p:nvPicPr>
          <p:cNvPr id="8196" name="Picture 4" descr="D:\фото\ДЕТСАД ФОТО\2016\Малыши\в группе\IMG_27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620688"/>
            <a:ext cx="2592288" cy="2880320"/>
          </a:xfrm>
          <a:prstGeom prst="round2DiagRect">
            <a:avLst/>
          </a:prstGeom>
          <a:noFill/>
        </p:spPr>
      </p:pic>
      <p:pic>
        <p:nvPicPr>
          <p:cNvPr id="8197" name="Picture 5" descr="D:\фото\ДЕТСАД ФОТО\2016\Малыши\в группе\IMG_27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2831976" cy="2952328"/>
          </a:xfrm>
          <a:prstGeom prst="round2DiagRect">
            <a:avLst/>
          </a:prstGeom>
          <a:noFill/>
        </p:spPr>
      </p:pic>
      <p:pic>
        <p:nvPicPr>
          <p:cNvPr id="8198" name="Picture 6" descr="D:\фото\ДЕТСАД ФОТО\2016\Малыши\в группе\IMG_09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6504">
            <a:off x="6156176" y="620688"/>
            <a:ext cx="2664296" cy="3024336"/>
          </a:xfrm>
          <a:prstGeom prst="round2DiagRect">
            <a:avLst/>
          </a:prstGeom>
          <a:noFill/>
        </p:spPr>
      </p:pic>
      <p:pic>
        <p:nvPicPr>
          <p:cNvPr id="10242" name="Picture 2" descr="D:\фото\ДЕТСАД ФОТО\2016\Малыши\на улице\IMG_3490 - копия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5651">
            <a:off x="6228184" y="3789040"/>
            <a:ext cx="2664296" cy="280831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/>
              <a:t>И счастливыми всегда оставайтесь!!!</a:t>
            </a:r>
            <a:endParaRPr lang="ru-RU" sz="3000" b="1" dirty="0"/>
          </a:p>
        </p:txBody>
      </p:sp>
      <p:pic>
        <p:nvPicPr>
          <p:cNvPr id="12291" name="Picture 3" descr="D:\фото\ДЕТСАД ФОТО\2017\ОСЕНЬ\день пчелы\IMG_1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424936" cy="576064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ДЕТСАД ФОТО\Группа Непоседы-2\работа с родителями\ОБРЕЗКА\6AH866riu_8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808312" cy="2520280"/>
          </a:xfrm>
          <a:prstGeom prst="round2DiagRect">
            <a:avLst/>
          </a:prstGeom>
          <a:noFill/>
        </p:spPr>
      </p:pic>
      <p:pic>
        <p:nvPicPr>
          <p:cNvPr id="2051" name="Picture 3" descr="D:\фото\ДЕТСАД ФОТО\Группа Непоседы-2\работа с родителями\ОБРЕЗКА\IMG_2419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76672"/>
            <a:ext cx="2664296" cy="2736304"/>
          </a:xfrm>
          <a:prstGeom prst="round2DiagRect">
            <a:avLst/>
          </a:prstGeom>
          <a:noFill/>
        </p:spPr>
      </p:pic>
      <p:pic>
        <p:nvPicPr>
          <p:cNvPr id="2052" name="Picture 4" descr="D:\фото\ДЕТСАД ФОТО\Группа Непоседы-2\работа с родителями\ОБРЕЗКА\IMG_2557 - копия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33" y="3260314"/>
            <a:ext cx="3312368" cy="3312368"/>
          </a:xfrm>
          <a:prstGeom prst="round2DiagRect">
            <a:avLst/>
          </a:prstGeom>
          <a:noFill/>
        </p:spPr>
      </p:pic>
      <p:pic>
        <p:nvPicPr>
          <p:cNvPr id="2053" name="Picture 5" descr="D:\фото\ДЕТСАД ФОТО\Группа Непоседы-2\работа с родителями\ОБРЕЗКА\IMG_2516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404664"/>
            <a:ext cx="2376265" cy="2880320"/>
          </a:xfrm>
          <a:prstGeom prst="round2DiagRect">
            <a:avLst/>
          </a:prstGeom>
          <a:noFill/>
        </p:spPr>
      </p:pic>
      <p:pic>
        <p:nvPicPr>
          <p:cNvPr id="2054" name="Picture 6" descr="D:\фото\ДЕТСАД ФОТО\Группа Непоседы-2\работа с родителями\ОБРЕЗКА\IMG_2515 - копия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345452"/>
            <a:ext cx="4896544" cy="330478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\ДЕТСАД ФОТО\Группа Непоседы-2\работа с родителями\ОБРЕЗКА\IMG_2526 - копия.JPG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3816424" cy="3168352"/>
          </a:xfrm>
          <a:prstGeom prst="round2DiagRect">
            <a:avLst/>
          </a:prstGeom>
          <a:noFill/>
        </p:spPr>
      </p:pic>
      <p:pic>
        <p:nvPicPr>
          <p:cNvPr id="3075" name="Picture 3" descr="D:\фото\ДЕТСАД ФОТО\Группа Непоседы-2\работа с родителями\ОБРЕЗКА\IMG_3777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744417" cy="3057675"/>
          </a:xfrm>
          <a:prstGeom prst="round2DiagRect">
            <a:avLst/>
          </a:prstGeom>
          <a:noFill/>
        </p:spPr>
      </p:pic>
      <p:pic>
        <p:nvPicPr>
          <p:cNvPr id="3076" name="Picture 4" descr="D:\фото\ДЕТСАД ФОТО\Группа Непоседы-2\работа с родителями\ОБРЕЗКА\XtyqUwMol3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528392" cy="3096344"/>
          </a:xfrm>
          <a:prstGeom prst="round2DiagRect">
            <a:avLst/>
          </a:prstGeom>
          <a:noFill/>
        </p:spPr>
      </p:pic>
      <p:pic>
        <p:nvPicPr>
          <p:cNvPr id="3077" name="Picture 5" descr="D:\фото\ДЕТСАД ФОТО\Группа Непоседы-2\работа с родителями\ОБРЕЗКА\yFGxGssGbpI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3428999"/>
            <a:ext cx="3816423" cy="3180011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  девочек!!!</a:t>
            </a:r>
            <a:endParaRPr lang="ru-RU" b="1" dirty="0"/>
          </a:p>
        </p:txBody>
      </p:sp>
      <p:pic>
        <p:nvPicPr>
          <p:cNvPr id="1026" name="Picture 2" descr="D:\фото\ДЕТСАД ФОТО\2017\ОСЕНЬ\день пчелы\IMG_1320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6048672" cy="2952328"/>
          </a:xfrm>
          <a:prstGeom prst="round2DiagRect">
            <a:avLst/>
          </a:prstGeom>
          <a:noFill/>
        </p:spPr>
      </p:pic>
      <p:pic>
        <p:nvPicPr>
          <p:cNvPr id="1027" name="Picture 3" descr="D:\фото\ДЕТСАД ФОТО\2018\ЗИМА\праздники\23 февр\IMG_40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5472608" cy="3096344"/>
          </a:xfrm>
          <a:prstGeom prst="round2DiagRect">
            <a:avLst/>
          </a:prstGeom>
          <a:noFill/>
        </p:spPr>
      </p:pic>
      <p:pic>
        <p:nvPicPr>
          <p:cNvPr id="1028" name="Picture 4" descr="D:\фото\ДЕТСАД ФОТО\2018\ЗИМА\праздники\Масленница\IMG_39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448272" cy="2886996"/>
          </a:xfrm>
          <a:prstGeom prst="round2DiagRect">
            <a:avLst/>
          </a:prstGeom>
          <a:noFill/>
        </p:spPr>
      </p:pic>
      <p:pic>
        <p:nvPicPr>
          <p:cNvPr id="1029" name="Picture 5" descr="D:\фото\ДЕТСАД ФОТО\2017\ВЕСНА\праздники\1 апреля\IMG_38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3168352" cy="2859360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фото\ДЕТСАД ФОТО\2017\ЗИМА\Масленница\IMG_2634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048672" cy="3240360"/>
          </a:xfrm>
          <a:prstGeom prst="round2DiagRect">
            <a:avLst/>
          </a:prstGeom>
          <a:noFill/>
        </p:spPr>
      </p:pic>
      <p:pic>
        <p:nvPicPr>
          <p:cNvPr id="2053" name="Picture 5" descr="D:\фото\ДЕТСАД ФОТО\2017\ОСЕНЬ\семинар\IMG_1484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88640"/>
            <a:ext cx="2376264" cy="3312368"/>
          </a:xfrm>
          <a:prstGeom prst="round2DiagRect">
            <a:avLst/>
          </a:prstGeom>
          <a:noFill/>
        </p:spPr>
      </p:pic>
      <p:pic>
        <p:nvPicPr>
          <p:cNvPr id="2054" name="Picture 6" descr="D:\фото\ДЕТСАД ФОТО\2016\Малыши\новый год\IMG_1863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5156096" cy="3096344"/>
          </a:xfrm>
          <a:prstGeom prst="round2DiagRect">
            <a:avLst/>
          </a:prstGeom>
          <a:noFill/>
        </p:spPr>
      </p:pic>
      <p:pic>
        <p:nvPicPr>
          <p:cNvPr id="2055" name="Picture 7" descr="D:\фото\ДЕТСАД ФОТО\2017\ЗИМА\нг\IMG_18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3312368" cy="315061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64807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Счастья, здоровья, красоты, </a:t>
            </a:r>
            <a:br>
              <a:rPr lang="ru-RU" sz="4000" b="1" dirty="0" smtClean="0"/>
            </a:br>
            <a:r>
              <a:rPr lang="ru-RU" sz="4000" b="1" dirty="0" smtClean="0"/>
              <a:t>удачи от всей души желаем!!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Ну а мы , ваши любимые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u="sng" dirty="0" smtClean="0"/>
              <a:t> дочки и сыночки,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обещаем,</a:t>
            </a:r>
            <a:br>
              <a:rPr lang="ru-RU" sz="4000" b="1" dirty="0" smtClean="0"/>
            </a:br>
            <a:r>
              <a:rPr lang="ru-RU" sz="4000" b="1" dirty="0" smtClean="0"/>
              <a:t>во всем вам помогать:</a:t>
            </a:r>
            <a:endParaRPr lang="ru-RU" sz="4000" dirty="0"/>
          </a:p>
        </p:txBody>
      </p:sp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ru-RU" b="1" dirty="0" smtClean="0"/>
              <a:t>Стирать….</a:t>
            </a:r>
            <a:endParaRPr lang="ru-RU" b="1" dirty="0"/>
          </a:p>
        </p:txBody>
      </p:sp>
      <p:pic>
        <p:nvPicPr>
          <p:cNvPr id="2050" name="Picture 2" descr="D:\фото\ДЕТСАД ФОТО\2017\ВЕСНА\праздники\8 марта\IMG_3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61048" cy="4302993"/>
          </a:xfrm>
          <a:prstGeom prst="round2DiagRect">
            <a:avLst/>
          </a:prstGeom>
          <a:noFill/>
        </p:spPr>
      </p:pic>
      <p:pic>
        <p:nvPicPr>
          <p:cNvPr id="2051" name="Picture 3" descr="D:\фото\ДЕТСАД ФОТО\2017\ВЕСНА\праздники\8 марта\IMG_31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3960440" cy="3888432"/>
          </a:xfrm>
          <a:prstGeom prst="round2DiagRect">
            <a:avLst/>
          </a:prstGeom>
          <a:noFill/>
        </p:spPr>
      </p:pic>
    </p:spTree>
  </p:cSld>
  <p:clrMapOvr>
    <a:masterClrMapping/>
  </p:clrMapOvr>
  <p:transition spd="slow" advClick="0" advTm="5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Готовить…</a:t>
            </a:r>
            <a:endParaRPr lang="ru-RU" b="1" dirty="0"/>
          </a:p>
        </p:txBody>
      </p:sp>
      <p:pic>
        <p:nvPicPr>
          <p:cNvPr id="3074" name="Picture 2" descr="D:\фото\ДЕТСАД ФОТО\2017\ЛЕТО\улица\S5332mB8Y_I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1902">
            <a:off x="323528" y="620688"/>
            <a:ext cx="2736304" cy="2952328"/>
          </a:xfrm>
          <a:prstGeom prst="round1Rect">
            <a:avLst/>
          </a:prstGeom>
          <a:noFill/>
        </p:spPr>
      </p:pic>
      <p:pic>
        <p:nvPicPr>
          <p:cNvPr id="3075" name="Picture 3" descr="D:\фото\ДЕТСАД ФОТО\2016\Малыши\в группе\IMG_34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5237">
            <a:off x="3419872" y="260648"/>
            <a:ext cx="5256584" cy="3168352"/>
          </a:xfrm>
          <a:prstGeom prst="round1Rect">
            <a:avLst/>
          </a:prstGeom>
          <a:noFill/>
        </p:spPr>
      </p:pic>
      <p:pic>
        <p:nvPicPr>
          <p:cNvPr id="3076" name="Picture 4" descr="D:\фото\ДЕТСАД ФОТО\2016\Малыши\в группе\IMG_35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7493">
            <a:off x="395536" y="3761656"/>
            <a:ext cx="2808312" cy="2907704"/>
          </a:xfrm>
          <a:prstGeom prst="round1Rect">
            <a:avLst/>
          </a:prstGeom>
          <a:noFill/>
        </p:spPr>
      </p:pic>
      <p:pic>
        <p:nvPicPr>
          <p:cNvPr id="3077" name="Picture 5" descr="D:\фото\ДЕТСАД ФОТО\Группа Непоседы-2\играем\IMG_24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2664">
            <a:off x="3491882" y="3573016"/>
            <a:ext cx="5256584" cy="3120008"/>
          </a:xfrm>
          <a:prstGeom prst="round1Rect">
            <a:avLst/>
          </a:prstGeom>
          <a:noFill/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3">
      <a:dk1>
        <a:srgbClr val="A24A73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842F73"/>
      </a:accent3>
      <a:accent4>
        <a:srgbClr val="892D4E"/>
      </a:accent4>
      <a:accent5>
        <a:srgbClr val="CF6DA4"/>
      </a:accent5>
      <a:accent6>
        <a:srgbClr val="FA8D3D"/>
      </a:accent6>
      <a:hlink>
        <a:srgbClr val="B83D68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575</TotalTime>
  <Words>77</Words>
  <Application>Microsoft Office PowerPoint</Application>
  <PresentationFormat>Экран (4:3)</PresentationFormat>
  <Paragraphs>19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 Поздравление  с 8 марта   от средней группы «непоседы»  </vt:lpstr>
      <vt:lpstr>Дорогие наши мамы, бабушки! С днем 8 марта мы вас поздравляем!!!   </vt:lpstr>
      <vt:lpstr>Презентация PowerPoint</vt:lpstr>
      <vt:lpstr>Презентация PowerPoint</vt:lpstr>
      <vt:lpstr>И  девочек!!!</vt:lpstr>
      <vt:lpstr>Презентация PowerPoint</vt:lpstr>
      <vt:lpstr>Счастья, здоровья, красоты,  удачи от всей души желаем!!  Ну а мы , ваши любимые   дочки и сыночки,  обещаем, во всем вам помогать:</vt:lpstr>
      <vt:lpstr>Стирать….</vt:lpstr>
      <vt:lpstr>Готовить…</vt:lpstr>
      <vt:lpstr>     Убирать…</vt:lpstr>
      <vt:lpstr>Цветы сажать и поливать…</vt:lpstr>
      <vt:lpstr>Лечить…</vt:lpstr>
      <vt:lpstr>А устанем- Мы немного отдохнем….</vt:lpstr>
      <vt:lpstr>И снова на помощь мамам придем!!! Будем их оберегать….</vt:lpstr>
      <vt:lpstr>Защищать…</vt:lpstr>
      <vt:lpstr>Презентация PowerPoint</vt:lpstr>
      <vt:lpstr>Для вас мы И станцуем…</vt:lpstr>
      <vt:lpstr>Сказочку расскажем…</vt:lpstr>
      <vt:lpstr>Песенку споем…</vt:lpstr>
      <vt:lpstr>Стихи вам прочитаем….</vt:lpstr>
      <vt:lpstr>Будем вас смешить и Веселить…</vt:lpstr>
      <vt:lpstr>Презентация PowerPoint</vt:lpstr>
      <vt:lpstr>Презентация PowerPoint</vt:lpstr>
      <vt:lpstr>Только всегда  как мы улыбайтесь!!!!</vt:lpstr>
      <vt:lpstr>И счастливыми всегда оставайтесь!!!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МБДОУ  №20</cp:lastModifiedBy>
  <cp:revision>86</cp:revision>
  <dcterms:created xsi:type="dcterms:W3CDTF">2018-03-13T18:09:42Z</dcterms:created>
  <dcterms:modified xsi:type="dcterms:W3CDTF">2018-03-22T22:25:23Z</dcterms:modified>
</cp:coreProperties>
</file>