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62" r:id="rId4"/>
    <p:sldId id="264" r:id="rId5"/>
    <p:sldId id="267" r:id="rId6"/>
    <p:sldId id="268" r:id="rId7"/>
    <p:sldId id="269" r:id="rId8"/>
    <p:sldId id="300" r:id="rId9"/>
    <p:sldId id="265" r:id="rId10"/>
    <p:sldId id="270" r:id="rId11"/>
    <p:sldId id="273" r:id="rId12"/>
    <p:sldId id="275" r:id="rId13"/>
    <p:sldId id="276" r:id="rId14"/>
    <p:sldId id="302" r:id="rId15"/>
    <p:sldId id="278" r:id="rId16"/>
    <p:sldId id="280" r:id="rId17"/>
    <p:sldId id="282" r:id="rId18"/>
    <p:sldId id="285" r:id="rId19"/>
    <p:sldId id="301" r:id="rId20"/>
    <p:sldId id="29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2662" autoAdjust="0"/>
  </p:normalViewPr>
  <p:slideViewPr>
    <p:cSldViewPr>
      <p:cViewPr varScale="1">
        <p:scale>
          <a:sx n="85" d="100"/>
          <a:sy n="85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357F9BE-75B5-45C1-B3DA-E3BF53C6652D}" type="datetimeFigureOut">
              <a:rPr lang="ru-RU" smtClean="0"/>
              <a:t>23.03.2017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91B7D53-8011-483F-8D0A-4597FA480B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1700808"/>
            <a:ext cx="756084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марта – мамин день!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91680" y="4077072"/>
            <a:ext cx="5176664" cy="2184648"/>
          </a:xfrm>
        </p:spPr>
        <p:txBody>
          <a:bodyPr>
            <a:normAutofit/>
          </a:bodyPr>
          <a:lstStyle/>
          <a:p>
            <a:pPr lvl="0"/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32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691680" y="620689"/>
            <a:ext cx="6766520" cy="29797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effectLst/>
                <a:latin typeface="Times New Roman"/>
                <a:ea typeface="Calibri"/>
              </a:rPr>
              <a:t>Подпоясан коротенько,</a:t>
            </a:r>
            <a:br>
              <a:rPr lang="ru-RU" sz="4000" dirty="0" smtClean="0">
                <a:effectLst/>
                <a:latin typeface="Times New Roman"/>
                <a:ea typeface="Calibri"/>
              </a:rPr>
            </a:br>
            <a:r>
              <a:rPr lang="ru-RU" sz="4000" dirty="0" smtClean="0">
                <a:effectLst/>
                <a:latin typeface="Times New Roman"/>
                <a:ea typeface="Calibri"/>
              </a:rPr>
              <a:t>По полу скок-скок,</a:t>
            </a:r>
            <a:br>
              <a:rPr lang="ru-RU" sz="4000" dirty="0" smtClean="0">
                <a:effectLst/>
                <a:latin typeface="Times New Roman"/>
                <a:ea typeface="Calibri"/>
              </a:rPr>
            </a:br>
            <a:r>
              <a:rPr lang="ru-RU" sz="4000" dirty="0" smtClean="0">
                <a:effectLst/>
                <a:latin typeface="Times New Roman"/>
                <a:ea typeface="Calibri"/>
              </a:rPr>
              <a:t>Подмел – и сел в уголок. </a:t>
            </a:r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312839" y="3789040"/>
            <a:ext cx="4640560" cy="17526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Calibri"/>
              </a:rPr>
              <a:t>Веник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85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Маленького роста я, 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 smtClean="0">
                <a:effectLst/>
                <a:latin typeface="Times New Roman"/>
                <a:ea typeface="Calibri"/>
              </a:rPr>
              <a:t>Тонкая и острая, 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 smtClean="0">
                <a:effectLst/>
                <a:latin typeface="Times New Roman"/>
                <a:ea typeface="Calibri"/>
              </a:rPr>
              <a:t>Носом путь себе ищу,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 smtClean="0">
                <a:effectLst/>
                <a:latin typeface="Times New Roman"/>
                <a:ea typeface="Calibri"/>
              </a:rPr>
              <a:t>За собою хвост тащу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3886200"/>
            <a:ext cx="3560440" cy="17526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Calibri"/>
              </a:rPr>
              <a:t>Иголка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765" y="4797152"/>
            <a:ext cx="286702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92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3456384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effectLst/>
                <a:latin typeface="Times New Roman"/>
                <a:ea typeface="Calibri"/>
              </a:rPr>
              <a:t>Гладко, душисто,</a:t>
            </a:r>
            <a:br>
              <a:rPr lang="ru-RU" sz="4900" dirty="0" smtClean="0">
                <a:effectLst/>
                <a:latin typeface="Times New Roman"/>
                <a:ea typeface="Calibri"/>
              </a:rPr>
            </a:br>
            <a:r>
              <a:rPr lang="ru-RU" sz="4900" dirty="0" smtClean="0">
                <a:effectLst/>
                <a:latin typeface="Times New Roman"/>
                <a:ea typeface="Calibri"/>
              </a:rPr>
              <a:t>Моет чисто-чисто,</a:t>
            </a:r>
            <a:br>
              <a:rPr lang="ru-RU" sz="4900" dirty="0" smtClean="0">
                <a:effectLst/>
                <a:latin typeface="Times New Roman"/>
                <a:ea typeface="Calibri"/>
              </a:rPr>
            </a:br>
            <a:r>
              <a:rPr lang="ru-RU" sz="4900" dirty="0" smtClean="0">
                <a:effectLst/>
                <a:latin typeface="Times New Roman"/>
                <a:ea typeface="Calibri"/>
              </a:rPr>
              <a:t>Из рук ускользает.</a:t>
            </a:r>
            <a:br>
              <a:rPr lang="ru-RU" sz="4900" dirty="0" smtClean="0">
                <a:effectLst/>
                <a:latin typeface="Times New Roman"/>
                <a:ea typeface="Calibri"/>
              </a:rPr>
            </a:br>
            <a:r>
              <a:rPr lang="ru-RU" sz="4900" dirty="0" smtClean="0">
                <a:effectLst/>
                <a:latin typeface="Times New Roman"/>
                <a:ea typeface="Calibri"/>
              </a:rPr>
              <a:t>Что это? Кто знает?</a:t>
            </a:r>
            <a:r>
              <a:rPr lang="ru-RU" dirty="0" smtClean="0">
                <a:effectLst/>
                <a:latin typeface="Times New Roman"/>
                <a:ea typeface="Calibri"/>
              </a:rPr>
              <a:t> 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4149079"/>
            <a:ext cx="3344416" cy="963731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Calibri"/>
              </a:rPr>
              <a:t>Мыло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09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484784"/>
            <a:ext cx="6622504" cy="3816424"/>
          </a:xfrm>
        </p:spPr>
        <p:txBody>
          <a:bodyPr>
            <a:noAutofit/>
          </a:bodyPr>
          <a:lstStyle/>
          <a:p>
            <a:r>
              <a:rPr lang="ru-RU" sz="4000" dirty="0" smtClean="0">
                <a:effectLst/>
                <a:latin typeface="Times New Roman"/>
                <a:ea typeface="Calibri"/>
              </a:rPr>
              <a:t>По полотняной стране, </a:t>
            </a:r>
            <a:br>
              <a:rPr lang="ru-RU" sz="4000" dirty="0" smtClean="0">
                <a:effectLst/>
                <a:latin typeface="Times New Roman"/>
                <a:ea typeface="Calibri"/>
              </a:rPr>
            </a:br>
            <a:r>
              <a:rPr lang="ru-RU" sz="4000" dirty="0" smtClean="0">
                <a:effectLst/>
                <a:latin typeface="Times New Roman"/>
                <a:ea typeface="Calibri"/>
              </a:rPr>
              <a:t>По реке простыне, </a:t>
            </a:r>
            <a:br>
              <a:rPr lang="ru-RU" sz="4000" dirty="0" smtClean="0">
                <a:effectLst/>
                <a:latin typeface="Times New Roman"/>
                <a:ea typeface="Calibri"/>
              </a:rPr>
            </a:br>
            <a:r>
              <a:rPr lang="ru-RU" sz="4000" dirty="0" smtClean="0">
                <a:effectLst/>
                <a:latin typeface="Times New Roman"/>
                <a:ea typeface="Calibri"/>
              </a:rPr>
              <a:t>Плывет пароход то назад, то вперед, </a:t>
            </a:r>
            <a:br>
              <a:rPr lang="ru-RU" sz="4000" dirty="0" smtClean="0">
                <a:effectLst/>
                <a:latin typeface="Times New Roman"/>
                <a:ea typeface="Calibri"/>
              </a:rPr>
            </a:br>
            <a:r>
              <a:rPr lang="ru-RU" sz="4000" dirty="0" smtClean="0">
                <a:effectLst/>
                <a:latin typeface="Times New Roman"/>
                <a:ea typeface="Calibri"/>
              </a:rPr>
              <a:t>А за ним такая гладь - </a:t>
            </a:r>
            <a:br>
              <a:rPr lang="ru-RU" sz="4000" dirty="0" smtClean="0">
                <a:effectLst/>
                <a:latin typeface="Times New Roman"/>
                <a:ea typeface="Calibri"/>
              </a:rPr>
            </a:br>
            <a:r>
              <a:rPr lang="ru-RU" sz="4000" dirty="0" smtClean="0">
                <a:effectLst/>
                <a:latin typeface="Times New Roman"/>
                <a:ea typeface="Calibri"/>
              </a:rPr>
              <a:t>Ни морщинки не видать.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229200"/>
            <a:ext cx="3920480" cy="87574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2">
                    <a:lumMod val="50000"/>
                  </a:schemeClr>
                </a:solidFill>
                <a:effectLst/>
                <a:latin typeface="Times New Roman"/>
                <a:ea typeface="Calibri"/>
              </a:rPr>
              <a:t>Утюг</a:t>
            </a:r>
            <a:endParaRPr lang="ru-RU" sz="4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84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354367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Игра «Самая смелая»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10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439248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effectLst/>
                <a:latin typeface="Times New Roman"/>
                <a:ea typeface="Times New Roman"/>
              </a:rPr>
              <a:t>Конкурс </a:t>
            </a:r>
            <a:br>
              <a:rPr lang="ru-RU" sz="6000" b="1" dirty="0" smtClean="0">
                <a:effectLst/>
                <a:latin typeface="Times New Roman"/>
                <a:ea typeface="Times New Roman"/>
              </a:rPr>
            </a:br>
            <a:r>
              <a:rPr lang="ru-RU" sz="6000" b="1" dirty="0" smtClean="0">
                <a:effectLst/>
                <a:latin typeface="Times New Roman"/>
                <a:ea typeface="Times New Roman"/>
              </a:rPr>
              <a:t>«Самая музыкальная»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711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448" y="260648"/>
            <a:ext cx="8229600" cy="432048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/>
                <a:latin typeface="Times New Roman"/>
                <a:ea typeface="Times New Roman"/>
              </a:rPr>
              <a:t>Песня «Мы запели песенку»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407573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229026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effectLst/>
                <a:latin typeface="Times New Roman"/>
                <a:ea typeface="Times New Roman"/>
              </a:rPr>
              <a:t>Конкурс </a:t>
            </a:r>
            <a:br>
              <a:rPr lang="ru-RU" sz="6600" b="1" dirty="0" smtClean="0">
                <a:effectLst/>
                <a:latin typeface="Times New Roman"/>
                <a:ea typeface="Times New Roman"/>
              </a:rPr>
            </a:br>
            <a:r>
              <a:rPr lang="ru-RU" sz="6600" b="1" dirty="0" smtClean="0">
                <a:effectLst/>
                <a:latin typeface="Times New Roman"/>
                <a:ea typeface="Times New Roman"/>
              </a:rPr>
              <a:t>«Одень сестричку»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217351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096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9001000" cy="468052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Конкурс «Матрешки»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16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204864"/>
            <a:ext cx="7416824" cy="1156990"/>
          </a:xfrm>
        </p:spPr>
        <p:txBody>
          <a:bodyPr/>
          <a:lstStyle/>
          <a:p>
            <a:pPr algn="ctr"/>
            <a:r>
              <a:rPr lang="ru-RU" b="1" dirty="0" smtClean="0">
                <a:effectLst/>
                <a:latin typeface="Times New Roman"/>
                <a:ea typeface="Calibri"/>
              </a:rPr>
              <a:t>Собери слово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5838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51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99926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609" y="4858523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52736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573016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1662" y="692696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062386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340389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8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052736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77072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49540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702" y="1856088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452" y="4077072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484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80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625" y="342900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589" y="126876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1427163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61111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101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8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89784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897" y="126876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253" y="303911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4005064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7909" y="140970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344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8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52736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6210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000" y="3861048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41935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643" y="4438650"/>
            <a:ext cx="14287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2695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3284984"/>
            <a:ext cx="628650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1700808"/>
            <a:ext cx="9033370" cy="830997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 anchor="ctr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+mj-ea"/>
                <a:cs typeface="Times New Roman" pitchFamily="18" charset="0"/>
              </a:rPr>
              <a:t>Конкурс «Бубличная королева»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6137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20888"/>
            <a:ext cx="8229600" cy="2655168"/>
          </a:xfrm>
        </p:spPr>
        <p:txBody>
          <a:bodyPr>
            <a:noAutofit/>
          </a:bodyPr>
          <a:lstStyle/>
          <a:p>
            <a:pPr algn="ctr"/>
            <a:r>
              <a:rPr lang="ru-RU" sz="8000" b="1" dirty="0" smtClean="0">
                <a:effectLst/>
                <a:latin typeface="Times New Roman"/>
                <a:ea typeface="Times New Roman"/>
              </a:rPr>
              <a:t>Загадки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373025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269</TotalTime>
  <Words>50</Words>
  <Application>Microsoft Office PowerPoint</Application>
  <PresentationFormat>Экран (4:3)</PresentationFormat>
  <Paragraphs>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Ясность</vt:lpstr>
      <vt:lpstr>8 марта – мамин день!</vt:lpstr>
      <vt:lpstr>Собери слово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</vt:lpstr>
      <vt:lpstr>Подпоясан коротенько, По полу скок-скок, Подмел – и сел в уголок. </vt:lpstr>
      <vt:lpstr>Маленького роста я,  Тонкая и острая,  Носом путь себе ищу, За собою хвост тащу</vt:lpstr>
      <vt:lpstr>Гладко, душисто, Моет чисто-чисто, Из рук ускользает. Что это? Кто знает?  </vt:lpstr>
      <vt:lpstr>По полотняной стране,  По реке простыне,  Плывет пароход то назад, то вперед,  А за ним такая гладь -  Ни морщинки не видать.</vt:lpstr>
      <vt:lpstr>Игра «Самая смелая»</vt:lpstr>
      <vt:lpstr>Конкурс  «Самая музыкальная»</vt:lpstr>
      <vt:lpstr>Песня «Мы запели песенку»</vt:lpstr>
      <vt:lpstr>Конкурс  «Одень сестричку»</vt:lpstr>
      <vt:lpstr>Презентация PowerPoint</vt:lpstr>
      <vt:lpstr>Конкурс «Матрешки»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30</cp:revision>
  <dcterms:created xsi:type="dcterms:W3CDTF">2017-02-19T16:16:08Z</dcterms:created>
  <dcterms:modified xsi:type="dcterms:W3CDTF">2017-03-23T18:36:19Z</dcterms:modified>
</cp:coreProperties>
</file>