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3" r:id="rId4"/>
    <p:sldId id="271" r:id="rId5"/>
    <p:sldId id="276" r:id="rId6"/>
    <p:sldId id="278" r:id="rId7"/>
    <p:sldId id="279" r:id="rId8"/>
    <p:sldId id="280" r:id="rId9"/>
    <p:sldId id="281" r:id="rId10"/>
    <p:sldId id="282" r:id="rId11"/>
    <p:sldId id="283" r:id="rId12"/>
    <p:sldId id="286" r:id="rId13"/>
    <p:sldId id="268" r:id="rId14"/>
    <p:sldId id="288" r:id="rId15"/>
    <p:sldId id="28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10/13/2016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3699804"/>
            <a:ext cx="3733800" cy="1938996"/>
          </a:xfrm>
        </p:spPr>
        <p:txBody>
          <a:bodyPr/>
          <a:lstStyle/>
          <a:p>
            <a:pPr algn="r"/>
            <a:r>
              <a:rPr lang="ru-RU" dirty="0" smtClean="0"/>
              <a:t>Выполнила: </a:t>
            </a:r>
          </a:p>
          <a:p>
            <a:pPr algn="r"/>
            <a:r>
              <a:rPr lang="ru-RU" dirty="0" smtClean="0"/>
              <a:t>ученица 8 А класса МОБУ СОШ №20 </a:t>
            </a:r>
            <a:r>
              <a:rPr lang="ru-RU" dirty="0" err="1" smtClean="0"/>
              <a:t>Гордина</a:t>
            </a:r>
            <a:r>
              <a:rPr lang="ru-RU" dirty="0" smtClean="0"/>
              <a:t> Даша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А зори здесь тихие…</a:t>
            </a:r>
            <a:endParaRPr lang="ru-RU" b="1" dirty="0"/>
          </a:p>
        </p:txBody>
      </p:sp>
      <p:pic>
        <p:nvPicPr>
          <p:cNvPr id="1026" name="Picture 2" descr="D:\Фипа\22fe8ea347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68419">
            <a:off x="2905612" y="569196"/>
            <a:ext cx="3084482" cy="2062163"/>
          </a:xfrm>
          <a:prstGeom prst="rect">
            <a:avLst/>
          </a:prstGeom>
          <a:noFill/>
        </p:spPr>
      </p:pic>
      <p:pic>
        <p:nvPicPr>
          <p:cNvPr id="1027" name="Picture 3" descr="D:\Фипа\vas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34812">
            <a:off x="6067579" y="514879"/>
            <a:ext cx="2450859" cy="2048345"/>
          </a:xfrm>
          <a:prstGeom prst="rect">
            <a:avLst/>
          </a:prstGeom>
          <a:noFill/>
        </p:spPr>
      </p:pic>
      <p:pic>
        <p:nvPicPr>
          <p:cNvPr id="1028" name="Picture 4" descr="D:\Фипа\536_1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47430">
            <a:off x="555990" y="494581"/>
            <a:ext cx="2415820" cy="1940418"/>
          </a:xfrm>
          <a:prstGeom prst="rect">
            <a:avLst/>
          </a:prstGeom>
          <a:noFill/>
        </p:spPr>
      </p:pic>
      <p:pic>
        <p:nvPicPr>
          <p:cNvPr id="1029" name="Picture 5" descr="D:\Фипа\p_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71600" y="3733800"/>
            <a:ext cx="4484085" cy="1843999"/>
          </a:xfrm>
          <a:prstGeom prst="rect">
            <a:avLst/>
          </a:prstGeom>
          <a:noFill/>
        </p:spPr>
      </p:pic>
      <p:pic>
        <p:nvPicPr>
          <p:cNvPr id="1030" name="Picture 6" descr="D:\Фипа\zori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11712">
            <a:off x="357840" y="4582047"/>
            <a:ext cx="1355267" cy="1922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3962400"/>
            <a:ext cx="4724400" cy="1828800"/>
          </a:xfrm>
        </p:spPr>
        <p:txBody>
          <a:bodyPr>
            <a:noAutofit/>
          </a:bodyPr>
          <a:lstStyle/>
          <a:p>
            <a:pPr>
              <a:lnSpc>
                <a:spcPct val="95000"/>
              </a:lnSpc>
            </a:pP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На глазах у дочери красного командира Жени </a:t>
            </a:r>
            <a:r>
              <a:rPr lang="ru-RU" altLang="ru-RU" sz="20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Комельковой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расстреляли маму, младшего брата и сестру. Её саму спрятала соседка.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 Женя отправляется добровольцем, чтобы мстить.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533400"/>
            <a:ext cx="3290719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4" descr="http://www.foma.ru/fotos/journal/64/1623_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533400"/>
            <a:ext cx="3357554" cy="30384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0431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133600"/>
            <a:ext cx="3733800" cy="2286000"/>
          </a:xfrm>
        </p:spPr>
        <p:txBody>
          <a:bodyPr>
            <a:noAutofit/>
          </a:bodyPr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Галя Четвертак была сиротой, жила в детском доме. Всегда хотела иметь маму, завести дружную, большую семью. Но все ее мечты разрушила война… Она отправилась на фронт, чтобы защищать жизни людей. 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90600"/>
            <a:ext cx="28575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81400"/>
            <a:ext cx="3857625" cy="257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142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181600" y="533400"/>
            <a:ext cx="3429000" cy="24384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Девушки и старшина были вооружены только трёхлинейками и гранатами, но ценой своей жизни они сумели остановить фашистов. </a:t>
            </a:r>
            <a:r>
              <a:rPr lang="ru-RU" sz="4400" dirty="0">
                <a:solidFill>
                  <a:srgbClr val="002060"/>
                </a:solidFill>
              </a:rPr>
              <a:t/>
            </a:r>
            <a:br>
              <a:rPr lang="ru-RU" sz="4400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381000"/>
            <a:ext cx="4343400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191000" y="4267200"/>
            <a:ext cx="4257676" cy="19621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1543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343400"/>
            <a:ext cx="8229600" cy="1981200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  Через много лет седой коренастый старик без руки и капитан-ракетчик, которого зовут Альберт </a:t>
            </a:r>
            <a:r>
              <a:rPr lang="ru-RU" dirty="0" err="1" smtClean="0">
                <a:solidFill>
                  <a:srgbClr val="002060"/>
                </a:solidFill>
              </a:rPr>
              <a:t>Федотыч</a:t>
            </a:r>
            <a:r>
              <a:rPr lang="ru-RU" dirty="0" smtClean="0">
                <a:solidFill>
                  <a:srgbClr val="002060"/>
                </a:solidFill>
              </a:rPr>
              <a:t>, привезут на могилу Риты мраморную плиту.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7400" y="838200"/>
            <a:ext cx="4119558" cy="29289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62000" y="3429000"/>
            <a:ext cx="8077200" cy="2133600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В повести </a:t>
            </a:r>
            <a:r>
              <a:rPr lang="ru-RU" sz="2000" b="1" i="1" dirty="0" err="1">
                <a:solidFill>
                  <a:srgbClr val="002060"/>
                </a:solidFill>
              </a:rPr>
              <a:t>Б.Васильева</a:t>
            </a:r>
            <a:r>
              <a:rPr lang="ru-RU" sz="2000" b="1" i="1" dirty="0">
                <a:solidFill>
                  <a:srgbClr val="002060"/>
                </a:solidFill>
              </a:rPr>
              <a:t> рассказывается всего лишь о нескольких днях из жизни героев. За эти дни девушки прожили свою короткую жизнь, подчиняя все мысли одному: выстоять, защитить. Своей жизни не пожалели ради других. Вот из таких, казалось бы, маленьких подвигов, и сложилось то, что мы теперь называем великим подвигом народа в Великой Отечественной войне. Мы не были свидетелями той страшной войны, мы знаем о ней по таким вот произведениям. И ни в коем случае нам нельзя забывать, какой ценой завоевано наше счастье.</a:t>
            </a:r>
            <a:endParaRPr lang="ru-RU" sz="2000" b="1" dirty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" name="Picture 4" descr="http://img0.liveinternet.ru/images/attach/c/4/84/515/84515686_945a7d5fa05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04800"/>
            <a:ext cx="6134106" cy="30670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4499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6000" dirty="0" smtClean="0">
              <a:solidFill>
                <a:srgbClr val="7030A0"/>
              </a:solidFill>
            </a:endParaRPr>
          </a:p>
          <a:p>
            <a:pPr algn="ctr"/>
            <a:r>
              <a:rPr lang="ru-RU" sz="6000" dirty="0" smtClean="0">
                <a:solidFill>
                  <a:srgbClr val="7030A0"/>
                </a:solidFill>
              </a:rPr>
              <a:t>Спасибо за внимание. 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597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990600"/>
            <a:ext cx="2558455" cy="3165764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10000" y="914400"/>
            <a:ext cx="4876800" cy="4495800"/>
          </a:xfrm>
        </p:spPr>
        <p:txBody>
          <a:bodyPr numCol="1"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                                     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Б.Л.Васильев </a:t>
            </a:r>
            <a:r>
              <a:rPr lang="ru-RU" sz="2800" b="1" dirty="0">
                <a:solidFill>
                  <a:srgbClr val="002060"/>
                </a:solidFill>
              </a:rPr>
              <a:t>родился в 1924 г. в </a:t>
            </a:r>
            <a:r>
              <a:rPr lang="ru-RU" sz="2800" b="1" dirty="0" smtClean="0">
                <a:solidFill>
                  <a:srgbClr val="002060"/>
                </a:solidFill>
              </a:rPr>
              <a:t>Смоленске </a:t>
            </a:r>
            <a:r>
              <a:rPr lang="en-US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в </a:t>
            </a:r>
            <a:r>
              <a:rPr lang="ru-RU" sz="2800" b="1" dirty="0">
                <a:solidFill>
                  <a:srgbClr val="002060"/>
                </a:solidFill>
              </a:rPr>
              <a:t>семье командира Красной </a:t>
            </a:r>
            <a:r>
              <a:rPr lang="ru-RU" sz="2800" b="1" dirty="0" smtClean="0">
                <a:solidFill>
                  <a:srgbClr val="002060"/>
                </a:solidFill>
              </a:rPr>
              <a:t>Армии.  Участник </a:t>
            </a:r>
            <a:r>
              <a:rPr lang="ru-RU" sz="2800" b="1" dirty="0">
                <a:solidFill>
                  <a:srgbClr val="002060"/>
                </a:solidFill>
              </a:rPr>
              <a:t>Великой </a:t>
            </a:r>
            <a:r>
              <a:rPr lang="ru-RU" sz="2800" b="1" dirty="0" smtClean="0">
                <a:solidFill>
                  <a:srgbClr val="002060"/>
                </a:solidFill>
              </a:rPr>
              <a:t>       Отечественной </a:t>
            </a:r>
            <a:r>
              <a:rPr lang="ru-RU" sz="2800" b="1" dirty="0">
                <a:solidFill>
                  <a:srgbClr val="002060"/>
                </a:solidFill>
              </a:rPr>
              <a:t>войны.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В </a:t>
            </a:r>
            <a:r>
              <a:rPr lang="ru-RU" sz="2800" b="1" dirty="0">
                <a:solidFill>
                  <a:srgbClr val="002060"/>
                </a:solidFill>
              </a:rPr>
              <a:t>1948 г. закончил Военную академию бронетанковых войск, по специальности инженер-испытатель боевых машин. </a:t>
            </a:r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>
                <a:solidFill>
                  <a:srgbClr val="002060"/>
                </a:solidFill>
              </a:rPr>
              <a:t>1955 г. - профессиональный литератор. После выхода повести «А зори здесь тихие…» (1969 г.) его имя стало известным.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Борис </a:t>
            </a:r>
            <a:r>
              <a:rPr lang="ru-RU" sz="2800" b="1" dirty="0">
                <a:solidFill>
                  <a:srgbClr val="002060"/>
                </a:solidFill>
              </a:rPr>
              <a:t>Васильев - автор многих повестей и романов</a:t>
            </a:r>
            <a:r>
              <a:rPr lang="ru-RU" sz="2800" b="1" dirty="0" smtClean="0">
                <a:solidFill>
                  <a:srgbClr val="002060"/>
                </a:solidFill>
              </a:rPr>
              <a:t>.  </a:t>
            </a:r>
            <a:r>
              <a:rPr lang="ru-RU" sz="2800" b="1" dirty="0">
                <a:solidFill>
                  <a:srgbClr val="002060"/>
                </a:solidFill>
              </a:rPr>
              <a:t>По книгам и сценариям Бориса Васильева снято более 15 фильмов.</a:t>
            </a:r>
          </a:p>
          <a:p>
            <a:pPr marL="0" indent="0">
              <a:buNone/>
            </a:pPr>
            <a:endParaRPr lang="ru-RU" sz="2800" b="1" cap="all" dirty="0">
              <a:ln/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419600"/>
            <a:ext cx="3581400" cy="914400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 smtClean="0">
                <a:ln/>
                <a:solidFill>
                  <a:srgbClr val="002060"/>
                </a:solidFill>
              </a:rPr>
              <a:t>Борис </a:t>
            </a:r>
            <a:r>
              <a:rPr lang="en-US" sz="2000" b="1" cap="all" dirty="0" smtClean="0">
                <a:ln/>
                <a:solidFill>
                  <a:srgbClr val="002060"/>
                </a:solidFill>
              </a:rPr>
              <a:t> </a:t>
            </a:r>
            <a:r>
              <a:rPr lang="ru-RU" sz="2000" b="1" cap="all" dirty="0" smtClean="0">
                <a:ln/>
                <a:solidFill>
                  <a:srgbClr val="002060"/>
                </a:solidFill>
              </a:rPr>
              <a:t>Львович </a:t>
            </a:r>
            <a:br>
              <a:rPr lang="ru-RU" sz="2000" b="1" cap="all" dirty="0" smtClean="0">
                <a:ln/>
                <a:solidFill>
                  <a:srgbClr val="002060"/>
                </a:solidFill>
              </a:rPr>
            </a:br>
            <a:r>
              <a:rPr lang="ru-RU" sz="2000" b="1" cap="all" dirty="0" smtClean="0">
                <a:ln/>
                <a:solidFill>
                  <a:srgbClr val="002060"/>
                </a:solidFill>
              </a:rPr>
              <a:t>Васильев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10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114800" y="914400"/>
            <a:ext cx="4572000" cy="5181600"/>
          </a:xfrm>
        </p:spPr>
        <p:txBody>
          <a:bodyPr>
            <a:normAutofit fontScale="700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	Многих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талантливых писателей тема Великой Отечественной войны волновала ещё не один десяток лет после окончания ужаса, который им довелось пережить. Одной из самых волнующих книг о войне является повесть Бориса Васильева «А зори здесь тихие…».</a:t>
            </a: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	Она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повествует о </a:t>
            </a:r>
            <a:r>
              <a:rPr lang="ru-RU" sz="2800" b="1" dirty="0" err="1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несвершившемся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невосполнимом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ea typeface="Calibri" pitchFamily="34" charset="0"/>
                <a:cs typeface="Times New Roman" pitchFamily="18" charset="0"/>
              </a:rPr>
              <a:t>и утраченном поколении, унесенном войной. Повесть потрясает до глубины души даже самого стойкого читателя.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/>
          </p:cNvPicPr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09600" y="685800"/>
            <a:ext cx="3124200" cy="4800600"/>
          </a:xfrm>
          <a:prstGeom prst="ellipse">
            <a:avLst/>
          </a:prstGeom>
          <a:ln w="63500" cap="rnd">
            <a:solidFill>
              <a:srgbClr val="FFC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3874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76000"/>
              </a:lnSpc>
              <a:spcBef>
                <a:spcPts val="7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В повести "А зори здесь тихие..." трагические действия происходят на мало кому ведомом 171-м разъезде, в лесу, в стороне от которого немцы круглосуточно бомбят Мурманскую дорогу.</a:t>
            </a:r>
          </a:p>
          <a:p>
            <a:pPr>
              <a:lnSpc>
                <a:spcPct val="76000"/>
              </a:lnSpc>
              <a:spcBef>
                <a:spcPts val="70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Название повести является полной противоположностью событиям самой повести. До символа, и героического и трагедийного одновременно, возвышается подвиг старшины Васкова и пяти девушек-зенитчиц. </a:t>
            </a:r>
            <a:endParaRPr lang="ru-RU" altLang="ru-RU" sz="24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b="1" dirty="0"/>
              <a:t>«А зори здесь тихие...»</a:t>
            </a:r>
            <a:endParaRPr lang="ru-RU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62400"/>
            <a:ext cx="5975350" cy="247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78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5800" y="4191000"/>
            <a:ext cx="7924800" cy="2362200"/>
          </a:xfrm>
        </p:spPr>
        <p:txBody>
          <a:bodyPr>
            <a:normAutofit fontScale="70000" lnSpcReduction="20000"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Находясь в самовольной отлучке, одна из бойцов взвода, Рита </a:t>
            </a:r>
            <a:r>
              <a:rPr lang="ru-RU" sz="2800" b="1" dirty="0" err="1">
                <a:solidFill>
                  <a:srgbClr val="002060"/>
                </a:solidFill>
              </a:rPr>
              <a:t>Осянина</a:t>
            </a:r>
            <a:r>
              <a:rPr lang="ru-RU" sz="2800" b="1" dirty="0">
                <a:solidFill>
                  <a:srgbClr val="002060"/>
                </a:solidFill>
              </a:rPr>
              <a:t>, обнаружила, что через близлежащие болота идёт диверсионная немецкая группа в количестве двух человек. </a:t>
            </a:r>
            <a:r>
              <a:rPr lang="ru-RU" sz="2800" b="1" dirty="0" err="1" smtClean="0">
                <a:solidFill>
                  <a:srgbClr val="002060"/>
                </a:solidFill>
              </a:rPr>
              <a:t>Осянина</a:t>
            </a:r>
            <a:r>
              <a:rPr lang="ru-RU" sz="2800" b="1" dirty="0" smtClean="0">
                <a:solidFill>
                  <a:srgbClr val="002060"/>
                </a:solidFill>
              </a:rPr>
              <a:t> докладывает </a:t>
            </a:r>
            <a:r>
              <a:rPr lang="ru-RU" sz="2800" b="1" dirty="0">
                <a:solidFill>
                  <a:srgbClr val="002060"/>
                </a:solidFill>
              </a:rPr>
              <a:t>об этом старшине Васкову, и тот принимает решение остановить группу любой ценой</a:t>
            </a:r>
            <a:r>
              <a:rPr lang="ru-RU" sz="2800" b="1" dirty="0" smtClean="0">
                <a:solidFill>
                  <a:srgbClr val="002060"/>
                </a:solidFill>
              </a:rPr>
              <a:t>. Как оказалось, группа, двигавшаяся предположительно к Кировской железной дороге, состояла из 16 диверсантов.</a:t>
            </a:r>
            <a:endParaRPr lang="ru-RU" sz="2800" b="1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52600" y="685800"/>
            <a:ext cx="5788025" cy="3276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1409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4572000"/>
          </a:xfrm>
        </p:spPr>
        <p:txBody>
          <a:bodyPr/>
          <a:lstStyle/>
          <a:p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Эти девчонки мечтали о большой любви, нежности, семейном тепле - но на их долю выпала жестокая война, и они до конца выполнили свой воинский долг.</a:t>
            </a:r>
          </a:p>
          <a:p>
            <a:endParaRPr lang="ru-RU" dirty="0"/>
          </a:p>
        </p:txBody>
      </p:sp>
      <p:pic>
        <p:nvPicPr>
          <p:cNvPr id="4" name="Picture 2" descr="D:\Фипа\45402984_A_zori_zdes_tih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514600"/>
            <a:ext cx="6097960" cy="3733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6237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219200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Так, Рита </a:t>
            </a:r>
            <a:r>
              <a:rPr lang="ru-RU" altLang="ru-RU" sz="24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Осянина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  <a:t> занимает в строю защитников Отечества место своего мужа-пограничника, погибшего в первый же день войны…</a:t>
            </a:r>
            <a:b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3600"/>
            <a:ext cx="4343400" cy="334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828800"/>
            <a:ext cx="3886200" cy="444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30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219200"/>
          </a:xfrm>
        </p:spPr>
        <p:txBody>
          <a:bodyPr>
            <a:normAutofit/>
          </a:bodyPr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У студентки Сони Гурвич на момент начала войны в Минске осталась вся семья. Родные оказались в еврейском гетто. И Соня, уходит на фронт, чтобы внести свой вклад в победу и приблизить окончание войны, а  значит, и освобождение своих.</a:t>
            </a: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0"/>
            <a:ext cx="4229100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981200"/>
            <a:ext cx="4044950" cy="403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86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81400" y="990600"/>
            <a:ext cx="5257800" cy="1981200"/>
          </a:xfrm>
        </p:spPr>
        <p:txBody>
          <a:bodyPr>
            <a:normAutofit/>
          </a:bodyPr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У Лизы </a:t>
            </a:r>
            <a:r>
              <a:rPr lang="ru-RU" altLang="ru-RU" sz="20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Бричкиной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 была мечта: она очень хотела учиться, но война смешала все планы, и Лиза отправляется на фронт, чтобы вернуть мечту.</a:t>
            </a:r>
            <a:b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4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1440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429000"/>
            <a:ext cx="4459796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65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133</TotalTime>
  <Words>467</Words>
  <Application>Microsoft Office PowerPoint</Application>
  <PresentationFormat>Экран (4:3)</PresentationFormat>
  <Paragraphs>25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Calibri</vt:lpstr>
      <vt:lpstr>Constantia</vt:lpstr>
      <vt:lpstr>Georgia</vt:lpstr>
      <vt:lpstr>Times New Roman</vt:lpstr>
      <vt:lpstr>Wingdings 2</vt:lpstr>
      <vt:lpstr>Бумажная</vt:lpstr>
      <vt:lpstr>А зори здесь тихие…</vt:lpstr>
      <vt:lpstr>Борис  Львович  Васильев</vt:lpstr>
      <vt:lpstr>Презентация PowerPoint</vt:lpstr>
      <vt:lpstr>«А зори здесь тихие...»</vt:lpstr>
      <vt:lpstr>Презентация PowerPoint</vt:lpstr>
      <vt:lpstr>Презентация PowerPoint</vt:lpstr>
      <vt:lpstr>Так, Рита Осянина занимает в строю защитников Отечества место своего мужа-пограничника, погибшего в первый же день войны… </vt:lpstr>
      <vt:lpstr>У студентки Сони Гурвич на момент начала войны в Минске осталась вся семья. Родные оказались в еврейском гетто. И Соня, уходит на фронт, чтобы внести свой вклад в победу и приблизить окончание войны, а  значит, и освобождение своих.</vt:lpstr>
      <vt:lpstr>У Лизы Бричкиной была мечта: она очень хотела учиться, но война смешала все планы, и Лиза отправляется на фронт, чтобы вернуть мечту. </vt:lpstr>
      <vt:lpstr>На глазах у дочери красного командира Жени Комельковой расстреляли маму, младшего брата и сестру. Её саму спрятала соседка. И Женя отправляется добровольцем, чтобы мстить. </vt:lpstr>
      <vt:lpstr>Галя Четвертак была сиротой, жила в детском доме. Всегда хотела иметь маму, завести дружную, большую семью. Но все ее мечты разрушила война… Она отправилась на фронт, чтобы защищать жизни людей.  </vt:lpstr>
      <vt:lpstr>Девушки и старшина были вооружены только трёхлинейками и гранатами, но ценой своей жизни они сумели остановить фашистов.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зори здесь тихие…</dc:title>
  <dc:creator>Дарья Васильевна</dc:creator>
  <cp:lastModifiedBy>Николай Гордин</cp:lastModifiedBy>
  <cp:revision>19</cp:revision>
  <dcterms:modified xsi:type="dcterms:W3CDTF">2016-10-13T12:17:14Z</dcterms:modified>
</cp:coreProperties>
</file>