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6" r:id="rId8"/>
    <p:sldId id="263" r:id="rId9"/>
    <p:sldId id="264" r:id="rId10"/>
    <p:sldId id="265" r:id="rId11"/>
  </p:sldIdLst>
  <p:sldSz cx="9144000" cy="6858000" type="screen4x3"/>
  <p:notesSz cx="6881813" cy="97107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427E"/>
    <a:srgbClr val="8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38" autoAdjust="0"/>
  </p:normalViewPr>
  <p:slideViewPr>
    <p:cSldViewPr>
      <p:cViewPr varScale="1">
        <p:scale>
          <a:sx n="68" d="100"/>
          <a:sy n="68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DEA28AF-FE7B-4170-B7B2-A16DD034C091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613275"/>
            <a:ext cx="5505450" cy="4368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375"/>
            <a:ext cx="2982913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7313" y="9223375"/>
            <a:ext cx="2982912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67F51E2-95F4-4395-A011-17206EDAA3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592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ED7FB8-D419-440F-95CB-F588FD93CC3B}" type="slidenum">
              <a:rPr lang="ru-RU" alt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76176" rIns="7935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800">
                <a:solidFill>
                  <a:srgbClr val="000000"/>
                </a:solidFill>
                <a:latin typeface="Helvetica" pitchFamily="34" charset="0"/>
              </a:rPr>
              <a:t>Black Leather Tassel Loafers</a:t>
            </a:r>
          </a:p>
          <a:p>
            <a:pPr eaLnBrk="0" hangingPunct="0"/>
            <a:r>
              <a:rPr lang="ru-RU" altLang="ru-RU" sz="800">
                <a:solidFill>
                  <a:srgbClr val="000000"/>
                </a:solidFill>
                <a:latin typeface="Helvetica" pitchFamily="34" charset="0"/>
              </a:rPr>
              <a:t>  </a:t>
            </a:r>
            <a:endParaRPr lang="ru-RU" altLang="ru-RU" sz="700">
              <a:latin typeface="Arial" charset="0"/>
            </a:endParaRPr>
          </a:p>
          <a:p>
            <a:pPr eaLnBrk="0" hangingPunct="0"/>
            <a:r>
              <a:rPr lang="ru-RU" altLang="ru-RU" sz="17300">
                <a:solidFill>
                  <a:srgbClr val="000000"/>
                </a:solidFill>
                <a:latin typeface="Helvetica" pitchFamily="34" charset="0"/>
              </a:rPr>
              <a:t/>
            </a:r>
            <a:br>
              <a:rPr lang="ru-RU" altLang="ru-RU" sz="17300">
                <a:solidFill>
                  <a:srgbClr val="000000"/>
                </a:solidFill>
                <a:latin typeface="Helvetica" pitchFamily="34" charset="0"/>
              </a:rPr>
            </a:br>
            <a:endParaRPr lang="ru-RU" altLang="ru-RU" sz="1730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6D267-4791-4C89-A18E-4AD94044B3B1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15793-F90C-435C-A815-FF7172E4C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254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4648F-ADC6-4098-8B0A-BA9F69579402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33E3E-E778-4DC0-B010-820AD02403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046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E100C-A3FB-428A-A6E9-BCCD8BF02FC0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74FD4-54D2-441C-9CEC-1FCD9C794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8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83CA9-395C-49FD-94A8-886DD829B96B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8317-4C3D-4DEA-81DB-089B423C4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56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C5788-D2DE-4C8A-93AC-8463EF5B99EA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B67CE-F7CD-45CB-BA4A-4A1BC49416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847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0FB24-8FB7-4D88-9253-15DF8E5A861E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05AE3-E7B1-47CB-8C08-589E4A7DD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293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0E2E5-41C8-4D83-B62C-F7063D66133C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A257F-AAC3-4BDE-A06D-4E2BEB53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81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AA692-1D7D-4167-8AFD-65601B346B2A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A2853-04B5-4EC3-B36C-1F8FC0703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52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75574-7281-4CFE-B0C7-8E4677A5FB3E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7F7D2-15D9-4F8D-B40A-11699FB94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48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EB22E-82E8-4909-9CF6-CDADA741D9A1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88304-AFE7-4886-94AD-7146C66C17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160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8D838-CBE2-4100-8C5D-8842E1B52EA2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E4637-7C88-42C0-8A56-B95BF00AB0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59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CE835E-7825-4465-BCE9-B862A0413704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479BCE-E8DE-4B15-8579-9C5DE15CA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44001" cy="69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8675" y="4635500"/>
            <a:ext cx="6702425" cy="22685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Овал 20"/>
          <p:cNvSpPr/>
          <p:nvPr/>
        </p:nvSpPr>
        <p:spPr>
          <a:xfrm>
            <a:off x="3496528" y="531284"/>
            <a:ext cx="5580112" cy="4104456"/>
          </a:xfrm>
          <a:prstGeom prst="ellipse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anose="020406020503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40054" y="1484784"/>
            <a:ext cx="5093061" cy="243220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gradFill>
                  <a:gsLst>
                    <a:gs pos="0">
                      <a:srgbClr val="809EC2">
                        <a:shade val="20000"/>
                        <a:satMod val="200000"/>
                      </a:srgbClr>
                    </a:gs>
                    <a:gs pos="78000">
                      <a:srgbClr val="809EC2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09EC2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anose="02040602050305030304" pitchFamily="18" charset="0"/>
                <a:cs typeface="+mn-cs"/>
              </a:rPr>
              <a:t>Про наш весёлый детский сад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gradFill>
                  <a:gsLst>
                    <a:gs pos="0">
                      <a:srgbClr val="809EC2">
                        <a:shade val="20000"/>
                        <a:satMod val="200000"/>
                      </a:srgbClr>
                    </a:gs>
                    <a:gs pos="78000">
                      <a:srgbClr val="809EC2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09EC2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anose="02040602050305030304" pitchFamily="18" charset="0"/>
                <a:cs typeface="+mn-cs"/>
              </a:rPr>
              <a:t>Мы говорим с теплом: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gradFill>
                  <a:gsLst>
                    <a:gs pos="0">
                      <a:srgbClr val="809EC2">
                        <a:shade val="20000"/>
                        <a:satMod val="200000"/>
                      </a:srgbClr>
                    </a:gs>
                    <a:gs pos="78000">
                      <a:srgbClr val="809EC2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09EC2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anose="02040602050305030304" pitchFamily="18" charset="0"/>
                <a:cs typeface="+mn-cs"/>
              </a:rPr>
              <a:t>За годом год  для всех ребят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gradFill>
                  <a:gsLst>
                    <a:gs pos="0">
                      <a:srgbClr val="809EC2">
                        <a:shade val="20000"/>
                        <a:satMod val="200000"/>
                      </a:srgbClr>
                    </a:gs>
                    <a:gs pos="78000">
                      <a:srgbClr val="809EC2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09EC2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anose="02040602050305030304" pitchFamily="18" charset="0"/>
                <a:cs typeface="+mn-cs"/>
              </a:rPr>
              <a:t>Открыт он, словно дом!</a:t>
            </a:r>
          </a:p>
        </p:txBody>
      </p:sp>
      <p:sp>
        <p:nvSpPr>
          <p:cNvPr id="3080" name="TextBox 1"/>
          <p:cNvSpPr txBox="1">
            <a:spLocks noChangeArrowheads="1"/>
          </p:cNvSpPr>
          <p:nvPr/>
        </p:nvSpPr>
        <p:spPr bwMode="auto">
          <a:xfrm>
            <a:off x="31750" y="60325"/>
            <a:ext cx="9040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000" b="1">
                <a:solidFill>
                  <a:srgbClr val="45427E"/>
                </a:solidFill>
                <a:latin typeface="Book Antiqua" pitchFamily="18" charset="0"/>
              </a:rPr>
              <a:t>ГБОУ школа № 1130 дошкольное отделение № 1, младшая группа № 4</a:t>
            </a:r>
          </a:p>
        </p:txBody>
      </p:sp>
      <p:sp>
        <p:nvSpPr>
          <p:cNvPr id="3081" name="TextBox 6"/>
          <p:cNvSpPr txBox="1">
            <a:spLocks noChangeArrowheads="1"/>
          </p:cNvSpPr>
          <p:nvPr/>
        </p:nvSpPr>
        <p:spPr bwMode="auto">
          <a:xfrm>
            <a:off x="103188" y="492125"/>
            <a:ext cx="398938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ru-RU" altLang="ru-RU" sz="2000" b="1">
                <a:solidFill>
                  <a:srgbClr val="8A0000"/>
                </a:solidFill>
                <a:latin typeface="Book Antiqua" pitchFamily="18" charset="0"/>
              </a:rPr>
              <a:t>Воспитатели: Ларионова Н.Е., </a:t>
            </a:r>
          </a:p>
          <a:p>
            <a:pPr algn="r"/>
            <a:r>
              <a:rPr lang="ru-RU" altLang="ru-RU" sz="2000" b="1">
                <a:solidFill>
                  <a:srgbClr val="8A0000"/>
                </a:solidFill>
                <a:latin typeface="Book Antiqua" pitchFamily="18" charset="0"/>
              </a:rPr>
              <a:t>Степанова Ю.М.</a:t>
            </a:r>
          </a:p>
        </p:txBody>
      </p:sp>
    </p:spTree>
  </p:cSld>
  <p:clrMapOvr>
    <a:masterClrMapping/>
  </p:clrMapOvr>
  <p:transition spd="slow" advTm="136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86" y="159162"/>
            <a:ext cx="6772307" cy="4627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83017">
            <a:off x="6537560" y="558249"/>
            <a:ext cx="2270337" cy="2721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8774" y="4005064"/>
            <a:ext cx="4457081" cy="2760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588" y="4508500"/>
            <a:ext cx="4221163" cy="24018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Tm="6115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2225"/>
            <a:ext cx="9144000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76921">
            <a:off x="214139" y="2906832"/>
            <a:ext cx="4536360" cy="3314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208">
            <a:off x="-55505" y="72316"/>
            <a:ext cx="3364684" cy="2608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79819">
            <a:off x="4603673" y="3349567"/>
            <a:ext cx="4389704" cy="2974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62771">
            <a:off x="5705038" y="621118"/>
            <a:ext cx="3353333" cy="2370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58795">
            <a:off x="3319096" y="178088"/>
            <a:ext cx="2405359" cy="2510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606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46121">
            <a:off x="171511" y="406386"/>
            <a:ext cx="2228870" cy="2333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3741">
            <a:off x="173396" y="3521222"/>
            <a:ext cx="3672357" cy="324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80643">
            <a:off x="4545975" y="3681234"/>
            <a:ext cx="3744469" cy="3046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73960" y="260647"/>
            <a:ext cx="6781921" cy="3356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625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5" y="188640"/>
            <a:ext cx="7055537" cy="3969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02636">
            <a:off x="4040010" y="3605964"/>
            <a:ext cx="4873194" cy="3029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451225"/>
            <a:ext cx="3825875" cy="38258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Tm="6413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807" y="260648"/>
            <a:ext cx="8091633" cy="4550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213100"/>
            <a:ext cx="5867400" cy="420846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Tm="601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427863">
            <a:off x="110827" y="906653"/>
            <a:ext cx="3979209" cy="5463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00494">
            <a:off x="3701133" y="454288"/>
            <a:ext cx="5191752" cy="4184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4888" y="4221163"/>
            <a:ext cx="5599112" cy="25066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Tm="443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87003">
            <a:off x="495453" y="320971"/>
            <a:ext cx="4404880" cy="421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0250">
            <a:off x="4990475" y="808260"/>
            <a:ext cx="3957649" cy="5760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1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63"/>
          <a:stretch>
            <a:fillRect/>
          </a:stretch>
        </p:blipFill>
        <p:spPr bwMode="auto">
          <a:xfrm>
            <a:off x="0" y="3687763"/>
            <a:ext cx="4164013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567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48207">
            <a:off x="444388" y="364122"/>
            <a:ext cx="4923641" cy="3483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2298">
            <a:off x="3273917" y="3005773"/>
            <a:ext cx="5791448" cy="3693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08293">
            <a:off x="-1079500" y="2855913"/>
            <a:ext cx="5110163" cy="511016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3725" y="-871538"/>
            <a:ext cx="6205538" cy="31480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Tm="626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29781">
            <a:off x="3972248" y="401868"/>
            <a:ext cx="4971272" cy="3068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735" y="3451816"/>
            <a:ext cx="3622265" cy="3158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50530">
            <a:off x="348083" y="282409"/>
            <a:ext cx="3817782" cy="3973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3891150"/>
            <a:ext cx="4873130" cy="3012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5936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даптаци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адаптация</Template>
  <TotalTime>0</TotalTime>
  <Words>44</Words>
  <Application>Microsoft Office PowerPoint</Application>
  <PresentationFormat>Экран (4:3)</PresentationFormat>
  <Paragraphs>8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Arial</vt:lpstr>
      <vt:lpstr>Helvetica</vt:lpstr>
      <vt:lpstr>Book Antiqua</vt:lpstr>
      <vt:lpstr>адаптация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cp:lastPrinted>2017-10-04T14:36:53Z</cp:lastPrinted>
  <dcterms:created xsi:type="dcterms:W3CDTF">2018-03-26T11:30:55Z</dcterms:created>
  <dcterms:modified xsi:type="dcterms:W3CDTF">2018-03-26T11:31:31Z</dcterms:modified>
</cp:coreProperties>
</file>