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Default Extension="mp4" ContentType="video/unknown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60" r:id="rId5"/>
    <p:sldId id="261" r:id="rId6"/>
    <p:sldId id="265" r:id="rId7"/>
    <p:sldId id="263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322" autoAdjust="0"/>
    <p:restoredTop sz="94689" autoAdjust="0"/>
  </p:normalViewPr>
  <p:slideViewPr>
    <p:cSldViewPr snapToGrid="0">
      <p:cViewPr varScale="1">
        <p:scale>
          <a:sx n="77" d="100"/>
          <a:sy n="77" d="100"/>
        </p:scale>
        <p:origin x="-114" y="-6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10E85-130D-4BE3-ACE6-7F938F4CF8EC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3F0A5F-968E-4B4A-95B0-EF3FE3C1FEC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07223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3F0A5F-968E-4B4A-95B0-EF3FE3C1FEC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60632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767B-A06E-49F7-9322-42D64D710F8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AEE1-DD68-4C2F-BB11-B6ACDA2549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23052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767B-A06E-49F7-9322-42D64D710F8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AEE1-DD68-4C2F-BB11-B6ACDA2549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0159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767B-A06E-49F7-9322-42D64D710F8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AEE1-DD68-4C2F-BB11-B6ACDA2549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7226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767B-A06E-49F7-9322-42D64D710F8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AEE1-DD68-4C2F-BB11-B6ACDA2549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46557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767B-A06E-49F7-9322-42D64D710F8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AEE1-DD68-4C2F-BB11-B6ACDA2549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883046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767B-A06E-49F7-9322-42D64D710F8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AEE1-DD68-4C2F-BB11-B6ACDA2549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3298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767B-A06E-49F7-9322-42D64D710F8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AEE1-DD68-4C2F-BB11-B6ACDA2549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43535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767B-A06E-49F7-9322-42D64D710F8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AEE1-DD68-4C2F-BB11-B6ACDA2549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9189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767B-A06E-49F7-9322-42D64D710F8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AEE1-DD68-4C2F-BB11-B6ACDA2549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84326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767B-A06E-49F7-9322-42D64D710F8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AEE1-DD68-4C2F-BB11-B6ACDA2549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153205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3767B-A06E-49F7-9322-42D64D710F8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8AAEE1-DD68-4C2F-BB11-B6ACDA2549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19030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3767B-A06E-49F7-9322-42D64D710F8E}" type="datetimeFigureOut">
              <a:rPr lang="ru-RU" smtClean="0"/>
              <a:pPr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8AAEE1-DD68-4C2F-BB11-B6ACDA25495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37450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.jpeg"/><Relationship Id="rId12" Type="http://schemas.openxmlformats.org/officeDocument/2006/relationships/image" Target="../media/image11.png"/><Relationship Id="rId2" Type="http://schemas.openxmlformats.org/officeDocument/2006/relationships/audio" Target="file:///E:\&#1040;&#1092;&#1088;&#1080;&#1082;&#1072;\Level.mp3" TargetMode="External"/><Relationship Id="rId1" Type="http://schemas.openxmlformats.org/officeDocument/2006/relationships/audio" Target="file:///E:\&#1040;&#1092;&#1088;&#1080;&#1082;&#1072;\ArcadeMovement09.mp3" TargetMode="Externa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6.png"/><Relationship Id="rId2" Type="http://schemas.openxmlformats.org/officeDocument/2006/relationships/audio" Target="file:///E:\&#1040;&#1092;&#1088;&#1080;&#1082;&#1072;\zvuk_samoleta_otbiv_-_01_Zvuk_samoleta.mp3" TargetMode="External"/><Relationship Id="rId1" Type="http://schemas.openxmlformats.org/officeDocument/2006/relationships/audio" Target="file:///C:\Documents%20and%20Settings\&#1089;&#1074;&#1077;&#1090;&#1072;\&#1052;&#1086;&#1080;%20&#1076;&#1086;&#1082;&#1091;&#1084;&#1077;&#1085;&#1090;&#1099;\Downloads\Zvuk_samoleta_-_Vzlyot_Obozhayu_oj_ne_znayu_najdu_li_to_chto_icshu_ot_chego.mp3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media" Target="../media/media1.mp4"/><Relationship Id="rId2" Type="http://schemas.openxmlformats.org/officeDocument/2006/relationships/slideLayout" Target="../slideLayouts/slideLayout2.xml"/><Relationship Id="rId1" Type="http://schemas.openxmlformats.org/officeDocument/2006/relationships/video" Target="NULL" TargetMode="Externa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6.png"/><Relationship Id="rId2" Type="http://schemas.openxmlformats.org/officeDocument/2006/relationships/audio" Target="file:///E:\&#1040;&#1092;&#1088;&#1080;&#1082;&#1072;\zvuk_samoleta_otbiv_-_01_Zvuk_samoleta.mp3" TargetMode="External"/><Relationship Id="rId1" Type="http://schemas.openxmlformats.org/officeDocument/2006/relationships/audio" Target="file:///C:\Documents%20and%20Settings\&#1089;&#1074;&#1077;&#1090;&#1072;\&#1052;&#1086;&#1080;%20&#1076;&#1086;&#1082;&#1091;&#1084;&#1077;&#1085;&#1090;&#1099;\Downloads\Zvuk_samoleta_-_Vzlyot_Obozhayu_oj_ne_znayu_najdu_li_to_chto_icshu_ot_chego.mp3" TargetMode="Externa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818742" y="189594"/>
            <a:ext cx="4426857" cy="30616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440000">
            <a:off x="1885939" y="1310161"/>
            <a:ext cx="5530908" cy="553090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6760" y="0"/>
            <a:ext cx="10972800" cy="68770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="" xmlns:p14="http://schemas.microsoft.com/office/powerpoint/2010/main" val="2548332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r="-4"/>
          <a:stretch/>
        </p:blipFill>
        <p:spPr>
          <a:xfrm>
            <a:off x="392080" y="252028"/>
            <a:ext cx="2612377" cy="32147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3410197" y="252028"/>
            <a:ext cx="2671289" cy="32622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6376955" y="252028"/>
            <a:ext cx="2598717" cy="32825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9271141" y="252028"/>
            <a:ext cx="2659601" cy="335808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4454559" y="3905789"/>
            <a:ext cx="2889670" cy="26469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ArcadeMovement09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11320272" y="6184392"/>
            <a:ext cx="304800" cy="304800"/>
          </a:xfrm>
          <a:prstGeom prst="rect">
            <a:avLst/>
          </a:prstGeom>
        </p:spPr>
      </p:pic>
      <p:pic>
        <p:nvPicPr>
          <p:cNvPr id="3078" name="Picture 6" descr="https://pp.userapi.com/c841439/v841439734/665c9/1jD88S-x7Ok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3462" y="208188"/>
            <a:ext cx="4590595" cy="64978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Level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12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09808625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mph" presetSubtype="0" repeatCount="3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4)">
                                      <p:cBhvr>
                                        <p:cTn id="45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2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3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6" presetClass="emph" presetSubtype="0" repeatCount="3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500"/>
                            </p:stCondLst>
                            <p:childTnLst>
                              <p:par>
                                <p:cTn id="6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5427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68" repeatCount="800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showWhenStopped="0">
                <p:cTn id="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s://s1.1zoom.ru/b5050/747/Passenger_Airplanes_Sky_474627_2048x11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Содержимое 8" descr="самолет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4171" y="304798"/>
            <a:ext cx="11885115" cy="6008916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Zvuk_samoleta_-_Vzlyot_Obozhayu_oj_ne_znayu_najdu_li_to_chto_icshu_ot_cheg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  <p:pic>
        <p:nvPicPr>
          <p:cNvPr id="8" name="Содержимое 3" descr="самолет 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24114" y="-203200"/>
            <a:ext cx="13348346" cy="7765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самолет 3.jpg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11200" y="-907"/>
            <a:ext cx="12903200" cy="7258050"/>
          </a:xfrm>
        </p:spPr>
      </p:pic>
      <p:pic>
        <p:nvPicPr>
          <p:cNvPr id="12" name="zvuk_samoleta_otbiv_-_01_Zvuk_samolet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3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33 0.00208 L -1.06666 -0.00023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8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ib-catholic.ru/wp-content/uploads/2011/11/Peop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02204" y="210003"/>
            <a:ext cx="9670596" cy="64364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-1"/>
            <a:ext cx="12192000" cy="6874959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Танец.mp4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="" xmlns:p14="http://schemas.microsoft.com/office/powerpoint/2010/main" r:embed="rId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31144" y="-1"/>
            <a:ext cx="9152289" cy="68580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519981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34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https://s1.1zoom.ru/b5050/747/Passenger_Airplanes_Sky_474627_2048x115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Содержимое 8" descr="самолет2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4171" y="304798"/>
            <a:ext cx="11885115" cy="6008916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Zvuk_samoleta_-_Vzlyot_Obozhayu_oj_ne_znayu_najdu_li_to_chto_icshu_ot_cheg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  <p:pic>
        <p:nvPicPr>
          <p:cNvPr id="8" name="Содержимое 3" descr="самолет 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624114" y="-203200"/>
            <a:ext cx="13348346" cy="7765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самолет 3.jpg"/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711200" y="0"/>
            <a:ext cx="12903200" cy="7258050"/>
          </a:xfrm>
        </p:spPr>
      </p:pic>
      <p:pic>
        <p:nvPicPr>
          <p:cNvPr id="12" name="zvuk_samoleta_otbiv_-_01_Zvuk_samoleta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/>
          <a:stretch>
            <a:fillRect/>
          </a:stretch>
        </p:blipFill>
        <p:spPr>
          <a:xfrm>
            <a:off x="5943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637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933 0.00208 L -1.06666 -0.00023 " pathEditMode="relative" rAng="0" ptsTypes="AA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800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 vol="80000" showWhenStopped="0"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552</TotalTime>
  <Words>1</Words>
  <Application>Microsoft Office PowerPoint</Application>
  <PresentationFormat>Произвольный</PresentationFormat>
  <Paragraphs>1</Paragraphs>
  <Slides>8</Slides>
  <Notes>1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света</cp:lastModifiedBy>
  <cp:revision>38</cp:revision>
  <dcterms:created xsi:type="dcterms:W3CDTF">2018-02-03T18:20:25Z</dcterms:created>
  <dcterms:modified xsi:type="dcterms:W3CDTF">2018-03-26T12:35:12Z</dcterms:modified>
</cp:coreProperties>
</file>