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1" r:id="rId3"/>
    <p:sldId id="262" r:id="rId4"/>
    <p:sldId id="265" r:id="rId5"/>
    <p:sldId id="263" r:id="rId6"/>
    <p:sldId id="259" r:id="rId7"/>
    <p:sldId id="256" r:id="rId8"/>
    <p:sldId id="260" r:id="rId9"/>
  </p:sldIdLst>
  <p:sldSz cx="9144000" cy="6858000" type="screen4x3"/>
  <p:notesSz cx="6881813" cy="97107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1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5775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5775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 smtClean="0"/>
            </a:lvl1pPr>
          </a:lstStyle>
          <a:p>
            <a:pPr>
              <a:defRPr/>
            </a:pPr>
            <a:fld id="{D3AEB462-E435-43BF-8084-837323F1BEDE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613275"/>
            <a:ext cx="5505450" cy="4368800"/>
          </a:xfrm>
          <a:prstGeom prst="rect">
            <a:avLst/>
          </a:prstGeom>
        </p:spPr>
        <p:txBody>
          <a:bodyPr vert="horz" lIns="94814" tIns="47407" rIns="94814" bIns="47407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375"/>
            <a:ext cx="2982913" cy="485775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7313" y="9223375"/>
            <a:ext cx="2982912" cy="485775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33F3D99-3BBB-474F-B84B-029841BE3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7355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A73B0-6AD8-4DF2-B960-20B70F65063B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2600C-BB3E-4956-AD6A-29B6BFCD2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937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401B6-7D44-4114-907B-97811624B3F3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B1074-618E-4FA1-95C9-F0210F711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646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A51B3-DC2D-4C7E-8FA5-CB0935AB5AAD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D2B7F-81B4-4693-8F82-CC0A330F5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17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D27BE-6C80-4031-944E-E91489D1ACCA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02882-B9CB-415D-8734-479D287EE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70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A9366-DF1F-49DF-B352-2A634EC28E26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ED55B-F6E9-4D27-855B-DE0FA08A8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80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7B326-1F40-445B-8967-0F22A78947D0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66FC5-AA39-4A3D-A5E9-7D38D39C5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3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B8633-1C56-4ED5-B5D3-904D81B0AC79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EC8BE-C176-4E13-8F0E-B37E4DC13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891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50845-A89D-4FC8-BEAE-D3DA7FE7798E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96A2A-DE53-4EA7-AB42-91C983745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02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51A8A-39C2-483B-A126-EC7160100B7D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965EF-E4F1-4089-88D6-D03725D37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374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6F53B-7A8D-4524-BD8D-F59B5584A1FA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27DE1-4F90-4902-ADB7-0186C880E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842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E84D2-BF21-4F8C-AF45-6D1830BFD410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4AF79-8229-4C98-B90C-ACFB70917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662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AC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2" descr="2014-07-26 17-35-01 Яндекс.Фотки - Google Chrom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1571625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Прямоугольник 9"/>
          <p:cNvSpPr>
            <a:spLocks noChangeArrowheads="1"/>
          </p:cNvSpPr>
          <p:nvPr userDrawn="1"/>
        </p:nvSpPr>
        <p:spPr bwMode="auto">
          <a:xfrm>
            <a:off x="142875" y="6500813"/>
            <a:ext cx="11985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80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altLang="ru-RU" sz="800">
              <a:solidFill>
                <a:srgbClr val="59595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42875" y="142875"/>
            <a:ext cx="8858250" cy="657225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714500" y="142875"/>
            <a:ext cx="7286625" cy="65722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5364" name="Picture 4" descr="http://img-fotki.yandex.ru/get/6504/16969765.37/0_68691_2deb58b6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14480" y="214290"/>
            <a:ext cx="7286676" cy="642942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96136" y="188640"/>
            <a:ext cx="3456384" cy="2446824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Покормите птиц зимой.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Пусть со всех концов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К вам слетятся, как домой,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Стайки на крыльцо. </a:t>
            </a:r>
          </a:p>
          <a:p>
            <a:pPr algn="ctr">
              <a:defRPr/>
            </a:pPr>
            <a:endParaRPr lang="ru-RU" sz="1700" b="1" i="1" dirty="0">
              <a:ln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Не богаты их корма.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Горсть зерна нужна,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Горсть одна — И не страшна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 Будет им зима. </a:t>
            </a:r>
            <a:endParaRPr lang="ru-RU" sz="1700" b="1" i="1" dirty="0">
              <a:ln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2708920"/>
            <a:ext cx="3816424" cy="2446824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Сколько гибнет их — не счесть,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Видеть тяжело.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А ведь в нашем сердце есть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И для птиц тепло. </a:t>
            </a:r>
          </a:p>
          <a:p>
            <a:pPr algn="ctr">
              <a:defRPr/>
            </a:pPr>
            <a:endParaRPr lang="ru-RU" sz="1700" b="1" i="1" dirty="0">
              <a:ln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Разве можно забывать: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Улететь могли,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А остались зимовать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Заодно с людьми. </a:t>
            </a:r>
            <a:endParaRPr lang="ru-RU" sz="1700" b="1" i="1" dirty="0">
              <a:ln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02324" y="5373216"/>
            <a:ext cx="4572000" cy="1138773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Приучите птиц в мороз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К своему окну,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Чтоб без песен не пришлось </a:t>
            </a:r>
          </a:p>
          <a:p>
            <a:pPr algn="ctr">
              <a:defRPr/>
            </a:pPr>
            <a:r>
              <a:rPr lang="ru-RU" sz="1700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j-lt"/>
              </a:rPr>
              <a:t>Нам встречать весну. </a:t>
            </a:r>
            <a:endParaRPr lang="ru-RU" sz="1700" b="1" i="1" dirty="0">
              <a:ln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j-lt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4663" y="1066800"/>
            <a:ext cx="5316537" cy="20161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9172" y="1197174"/>
            <a:ext cx="5173365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Акция: «Неси добро» </a:t>
            </a:r>
          </a:p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(поможем нашим пернатым друзьям)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" name="Рисунок 9" descr="0_3b82b_893ea067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54111" flipH="1">
            <a:off x="749300" y="3060700"/>
            <a:ext cx="4854575" cy="29479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827213" y="212725"/>
            <a:ext cx="382587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ГБОУ Школа №1130 д/о №</a:t>
            </a:r>
            <a:r>
              <a:rPr lang="ru-RU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1.</a:t>
            </a:r>
          </a:p>
          <a:p>
            <a:pPr algn="ctr">
              <a:defRPr/>
            </a:pPr>
            <a:r>
              <a:rPr lang="ru-RU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Младшая группа №4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662113" y="6021388"/>
            <a:ext cx="413385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i="1" dirty="0">
                <a:ln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Воспитатели: Степанова Ю.М. Ларионова Н.Е.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63525" y="3573463"/>
            <a:ext cx="2730500" cy="316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 rot="202738">
            <a:off x="3206750" y="330200"/>
            <a:ext cx="2368550" cy="3849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 rot="21351210">
            <a:off x="5867400" y="314325"/>
            <a:ext cx="2868613" cy="3897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 rot="21277623">
            <a:off x="217488" y="314325"/>
            <a:ext cx="2822575" cy="3211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419872" y="4379349"/>
            <a:ext cx="5452772" cy="21428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Знакомство с зимующими птицами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39700">
                  <a:schemeClr val="bg1"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  <a:p>
            <a:pPr algn="ctr">
              <a:defRPr/>
            </a:pPr>
            <a:r>
              <a:rPr lang="ru-RU" sz="2400" b="1" dirty="0">
                <a:latin typeface="Book Antiqua" panose="02040602050305030304" pitchFamily="18" charset="0"/>
              </a:rPr>
              <a:t>Цель</a:t>
            </a:r>
            <a:r>
              <a:rPr lang="ru-RU" sz="2400" b="1" dirty="0">
                <a:latin typeface="Book Antiqua" panose="02040602050305030304" pitchFamily="18" charset="0"/>
              </a:rPr>
              <a:t>:</a:t>
            </a:r>
            <a:r>
              <a:rPr lang="ru-RU" sz="2400" dirty="0">
                <a:latin typeface="Book Antiqua" panose="02040602050305030304" pitchFamily="18" charset="0"/>
              </a:rPr>
              <a:t> Развитие </a:t>
            </a:r>
            <a:r>
              <a:rPr lang="ru-RU" sz="2400" dirty="0" err="1">
                <a:latin typeface="Book Antiqua" panose="02040602050305030304" pitchFamily="18" charset="0"/>
              </a:rPr>
              <a:t>общеречевых</a:t>
            </a:r>
            <a:r>
              <a:rPr lang="ru-RU" sz="2400" dirty="0">
                <a:latin typeface="Book Antiqua" panose="02040602050305030304" pitchFamily="18" charset="0"/>
              </a:rPr>
              <a:t> навыков, формирование представлений детей о зимующих птицах.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5626100" y="277813"/>
            <a:ext cx="3194050" cy="279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2771775" y="2200275"/>
            <a:ext cx="3181350" cy="2581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323850" y="3573463"/>
            <a:ext cx="2884488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3529" y="-1560"/>
            <a:ext cx="5302375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Угадай, </a:t>
            </a:r>
          </a:p>
          <a:p>
            <a:pPr algn="ctr"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кто спрятался?</a:t>
            </a:r>
          </a:p>
          <a:p>
            <a:pPr algn="ctr"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ЗАГАДКИ.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39700">
                  <a:schemeClr val="bg1"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6463" y="4237038"/>
            <a:ext cx="4103687" cy="223202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 Antiqua" panose="02040602050305030304" pitchFamily="18" charset="0"/>
              </a:rPr>
              <a:t>Цель </a:t>
            </a:r>
            <a:r>
              <a:rPr lang="ru-RU" sz="2400" b="1" dirty="0">
                <a:latin typeface="Book Antiqua" panose="02040602050305030304" pitchFamily="18" charset="0"/>
              </a:rPr>
              <a:t>игр</a:t>
            </a:r>
            <a:r>
              <a:rPr lang="ru-RU" sz="2400" dirty="0">
                <a:latin typeface="Book Antiqua" panose="02040602050305030304" pitchFamily="18" charset="0"/>
              </a:rPr>
              <a:t>: </a:t>
            </a:r>
            <a:r>
              <a:rPr lang="ru-RU" sz="2400" dirty="0">
                <a:latin typeface="Book Antiqua" panose="02040602050305030304" pitchFamily="18" charset="0"/>
              </a:rPr>
              <a:t>развитие памяти, внимания, воображения</a:t>
            </a:r>
            <a:r>
              <a:rPr lang="ru-RU" sz="2400" dirty="0">
                <a:latin typeface="Book Antiqua" panose="02040602050305030304" pitchFamily="18" charset="0"/>
              </a:rPr>
              <a:t>. Закрепление названий городских зимующих птиц.</a:t>
            </a:r>
            <a:endParaRPr lang="ru-RU" sz="2400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4665663" y="2276475"/>
            <a:ext cx="4194175" cy="4373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 rot="21394389">
            <a:off x="317500" y="252413"/>
            <a:ext cx="2651125" cy="4289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 rot="193034">
            <a:off x="3375025" y="385763"/>
            <a:ext cx="3275013" cy="4119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4725144"/>
            <a:ext cx="4322372" cy="20162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Сколько птиц прилетело на обед?</a:t>
            </a:r>
          </a:p>
          <a:p>
            <a:pPr algn="ctr">
              <a:defRPr/>
            </a:pPr>
            <a:r>
              <a:rPr lang="ru-RU" sz="2000" b="1" dirty="0">
                <a:latin typeface="Book Antiqua" panose="02040602050305030304" pitchFamily="18" charset="0"/>
              </a:rPr>
              <a:t>Цель: </a:t>
            </a:r>
            <a:r>
              <a:rPr lang="ru-RU" sz="2000" dirty="0">
                <a:latin typeface="Book Antiqua" panose="02040602050305030304" pitchFamily="18" charset="0"/>
              </a:rPr>
              <a:t>Закрепить </a:t>
            </a:r>
            <a:r>
              <a:rPr lang="ru-RU" sz="2000" dirty="0">
                <a:latin typeface="Book Antiqua" panose="02040602050305030304" pitchFamily="18" charset="0"/>
              </a:rPr>
              <a:t>счет до 5, связь числа и цифры, представление детей о </a:t>
            </a:r>
            <a:r>
              <a:rPr lang="ru-RU" sz="2000" dirty="0">
                <a:latin typeface="Book Antiqua" panose="02040602050305030304" pitchFamily="18" charset="0"/>
              </a:rPr>
              <a:t>зимующих птицах</a:t>
            </a:r>
            <a:r>
              <a:rPr lang="ru-RU" dirty="0"/>
              <a:t>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39700">
                  <a:schemeClr val="bg1"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-1473"/>
          <a:stretch/>
        </p:blipFill>
        <p:spPr>
          <a:xfrm>
            <a:off x="250825" y="244475"/>
            <a:ext cx="4233863" cy="4121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4284663" y="3155950"/>
            <a:ext cx="4562475" cy="3452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152122" y="260648"/>
            <a:ext cx="4694582" cy="26642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Синица. Иллюстрация для раскрашивания.</a:t>
            </a:r>
          </a:p>
          <a:p>
            <a:pPr algn="ctr">
              <a:defRPr/>
            </a:pPr>
            <a:r>
              <a:rPr lang="ru-RU" sz="2100" b="1" dirty="0">
                <a:latin typeface="Book Antiqua" panose="02040602050305030304" pitchFamily="18" charset="0"/>
              </a:rPr>
              <a:t>Цель: </a:t>
            </a:r>
            <a:r>
              <a:rPr lang="ru-RU" sz="2100" dirty="0">
                <a:latin typeface="Book Antiqua" panose="02040602050305030304" pitchFamily="18" charset="0"/>
              </a:rPr>
              <a:t>закреплять навыки </a:t>
            </a:r>
            <a:r>
              <a:rPr lang="ru-RU" sz="2100" dirty="0">
                <a:latin typeface="Book Antiqua" panose="02040602050305030304" pitchFamily="18" charset="0"/>
              </a:rPr>
              <a:t>владения </a:t>
            </a:r>
            <a:r>
              <a:rPr lang="ru-RU" sz="2100" dirty="0">
                <a:latin typeface="Book Antiqua" panose="02040602050305030304" pitchFamily="18" charset="0"/>
              </a:rPr>
              <a:t>карандашом, воспитывать эстетическое </a:t>
            </a:r>
            <a:r>
              <a:rPr lang="ru-RU" sz="2100" dirty="0">
                <a:latin typeface="Book Antiqua" panose="02040602050305030304" pitchFamily="18" charset="0"/>
              </a:rPr>
              <a:t>восприятие природы, </a:t>
            </a:r>
            <a:r>
              <a:rPr lang="ru-RU" sz="2100" dirty="0">
                <a:latin typeface="Book Antiqua" panose="02040602050305030304" pitchFamily="18" charset="0"/>
              </a:rPr>
              <a:t>закреплять знание строения птиц</a:t>
            </a:r>
            <a:r>
              <a:rPr lang="ru-RU" sz="2000" dirty="0">
                <a:latin typeface="Book Antiqua" panose="02040602050305030304" pitchFamily="18" charset="0"/>
              </a:rPr>
              <a:t>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39700">
                  <a:schemeClr val="bg1"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17413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68775"/>
            <a:ext cx="4776788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5795963" y="333375"/>
            <a:ext cx="3098800" cy="4129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468313" y="333375"/>
            <a:ext cx="2876550" cy="3414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250825" y="3500438"/>
            <a:ext cx="3816350" cy="3100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938" y="333375"/>
            <a:ext cx="2790825" cy="4965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572000" y="4652963"/>
            <a:ext cx="4322763" cy="18002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Мы кормушку смастерили,</a:t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Мы столовую открыли.</a:t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Воробей, снегирь-сосед,</a:t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Будет вам зимой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обед!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395288" y="1863725"/>
            <a:ext cx="3024187" cy="4772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5759450" y="260350"/>
            <a:ext cx="3141663" cy="5349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2138" y="990600"/>
            <a:ext cx="2938462" cy="5229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 rot="290064">
            <a:off x="319088" y="3479800"/>
            <a:ext cx="2436812" cy="3132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 rot="321999">
            <a:off x="6011863" y="260350"/>
            <a:ext cx="2811462" cy="3343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 rot="238074">
            <a:off x="323850" y="115888"/>
            <a:ext cx="3208338" cy="326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 rot="21353733">
            <a:off x="3097213" y="2924175"/>
            <a:ext cx="2965450" cy="3522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/>
          <a:srcRect/>
          <a:stretch/>
        </p:blipFill>
        <p:spPr>
          <a:xfrm rot="273752">
            <a:off x="6189663" y="3284538"/>
            <a:ext cx="2411412" cy="3219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6600" y="-61913"/>
            <a:ext cx="3254375" cy="325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214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Book Antiqua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21</cp:revision>
  <cp:lastPrinted>2018-01-15T12:31:49Z</cp:lastPrinted>
  <dcterms:created xsi:type="dcterms:W3CDTF">2014-06-24T15:51:35Z</dcterms:created>
  <dcterms:modified xsi:type="dcterms:W3CDTF">2018-03-26T11:27:37Z</dcterms:modified>
</cp:coreProperties>
</file>