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2" r:id="rId15"/>
    <p:sldId id="273" r:id="rId16"/>
    <p:sldId id="274" r:id="rId17"/>
    <p:sldId id="275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8" r:id="rId28"/>
    <p:sldId id="290" r:id="rId29"/>
    <p:sldId id="294" r:id="rId30"/>
    <p:sldId id="297" r:id="rId31"/>
    <p:sldId id="298" r:id="rId32"/>
    <p:sldId id="299" r:id="rId33"/>
    <p:sldId id="300" r:id="rId34"/>
    <p:sldId id="301" r:id="rId35"/>
    <p:sldId id="302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2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:\Аттестация 2018\Для мини-сайта\День Европейских языков\Слайд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7234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:\Аттестация 2018\Для мини-сайта\День Европейских языков\Слайд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36942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H:\Аттестация 2018\Для мини-сайта\День Европейских языков\Слайд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6397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:\Аттестация 2018\Для мини-сайта\День Европейских языков\Слайд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6186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:\Аттестация 2018\Для мини-сайта\День Европейских языков\Слайд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09737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:\Аттестация 2018\Для мини-сайта\День Европейских языков\Слайд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36025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:\Аттестация 2018\Для мини-сайта\День Европейских языков\Слайд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93713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:\Аттестация 2018\Для мини-сайта\День Европейских языков\Слайд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00973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:\Аттестация 2018\Для мини-сайта\День Европейских языков\Слайд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47489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:\Аттестация 2018\Для мини-сайта\День Европейских языков\Слайд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93535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H:\Аттестация 2018\Для мини-сайта\День Европейских языков\Слайд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2854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:\Аттестация 2018\Для мини-сайта\День Европейских языков\Слайд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61580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H:\Аттестация 2018\Для мини-сайта\День Европейских языков\Слайд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53861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:\Аттестация 2018\Для мини-сайта\День Европейских языков\Слайд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28337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H:\Аттестация 2018\Для мини-сайта\День Европейских языков\Слайд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70957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H:\Аттестация 2018\Для мини-сайта\День Европейских языков\Слайд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80516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H:\Аттестация 2018\Для мини-сайта\День Европейских языков\Слайд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86086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H:\Аттестация 2018\Для мини-сайта\День Европейских языков\Слайд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41367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H:\Аттестация 2018\Для мини-сайта\День Европейских языков\Слайд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42026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H:\Аттестация 2018\Для мини-сайта\День Европейских языков\Слайд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82592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H:\Аттестация 2018\Для мини-сайта\День Европейских языков\Слайд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75227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9938" name="Picture 2" descr="H:\Аттестация 2018\Для мини-сайта\День Европейских языков\Слайд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38898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:\Аттестация 2018\Для мини-сайта\День Европейских языков\Слайд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167826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3010" name="Picture 2" descr="H:\Аттестация 2018\Для мини-сайта\День Европейских языков\Слайд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09547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4034" name="Picture 2" descr="H:\Аттестация 2018\Для мини-сайта\День Европейских языков\Слайд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278455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5058" name="Picture 2" descr="H:\Аттестация 2018\Для мини-сайта\День Европейских языков\Слайд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0731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6082" name="Picture 2" descr="H:\Аттестация 2018\Для мини-сайта\День Европейских языков\Слайд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826210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7106" name="Picture 2" descr="H:\Аттестация 2018\Для мини-сайта\День Европейских языков\Слайд4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512842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8130" name="Picture 2" descr="H:\Аттестация 2018\Для мини-сайта\День Европейских языков\Слайд4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07962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:\Аттестация 2018\Для мини-сайта\День Европейских языков\Слайд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906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:\Аттестация 2018\Для мини-сайта\День Европейских языков\Слайд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43625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:\Аттестация 2018\Для мини-сайта\День Европейских языков\Слайд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33450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:\Аттестация 2018\Для мини-сайта\День Европейских языков\Слайд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22261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:\Аттестация 2018\Для мини-сайта\День Европейских языков\Слайд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20514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:\Аттестация 2018\Для мини-сайта\День Европейских языков\Слайд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46197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Экран (4:3)</PresentationFormat>
  <Paragraphs>0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Greta</dc:creator>
  <cp:lastModifiedBy>Sony</cp:lastModifiedBy>
  <cp:revision>5</cp:revision>
  <dcterms:created xsi:type="dcterms:W3CDTF">2018-03-26T15:47:11Z</dcterms:created>
  <dcterms:modified xsi:type="dcterms:W3CDTF">2018-03-26T16:09:40Z</dcterms:modified>
</cp:coreProperties>
</file>