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2" r:id="rId6"/>
    <p:sldId id="261" r:id="rId7"/>
    <p:sldId id="265" r:id="rId8"/>
    <p:sldId id="267" r:id="rId9"/>
    <p:sldId id="268" r:id="rId10"/>
    <p:sldId id="270" r:id="rId11"/>
    <p:sldId id="279" r:id="rId12"/>
    <p:sldId id="271" r:id="rId13"/>
    <p:sldId id="274" r:id="rId14"/>
    <p:sldId id="273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86DFD5-544F-4C3C-AA1D-9A85C54221BF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1FFA4E-3073-4E22-ADFF-27F8BE87CAD2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Социальные силы:</a:t>
          </a:r>
          <a:endParaRPr lang="ru-RU" dirty="0">
            <a:solidFill>
              <a:srgbClr val="FF0000"/>
            </a:solidFill>
          </a:endParaRPr>
        </a:p>
      </dgm:t>
    </dgm:pt>
    <dgm:pt modelId="{B4F863EE-52D1-47BA-8A82-44398F94C130}" type="parTrans" cxnId="{C5142A86-3C3E-46FE-865C-2831059DDDC8}">
      <dgm:prSet/>
      <dgm:spPr/>
      <dgm:t>
        <a:bodyPr/>
        <a:lstStyle/>
        <a:p>
          <a:endParaRPr lang="ru-RU"/>
        </a:p>
      </dgm:t>
    </dgm:pt>
    <dgm:pt modelId="{C4C80B25-C5E4-4A9D-87E7-305BC94A6A35}" type="sibTrans" cxnId="{C5142A86-3C3E-46FE-865C-2831059DDDC8}">
      <dgm:prSet/>
      <dgm:spPr/>
      <dgm:t>
        <a:bodyPr/>
        <a:lstStyle/>
        <a:p>
          <a:endParaRPr lang="ru-RU"/>
        </a:p>
      </dgm:t>
    </dgm:pt>
    <dgm:pt modelId="{CF75E260-8FBF-4C6E-B27D-6D38C6A9B4CE}">
      <dgm:prSet phldrT="[Текст]"/>
      <dgm:spPr/>
      <dgm:t>
        <a:bodyPr/>
        <a:lstStyle/>
        <a:p>
          <a:r>
            <a:rPr lang="ru-RU" dirty="0" smtClean="0"/>
            <a:t>Буржуазия, помещики, часть офицерства, часть интеллигенции, зажиточное и среднее крестьянство </a:t>
          </a:r>
          <a:endParaRPr lang="ru-RU" dirty="0"/>
        </a:p>
      </dgm:t>
    </dgm:pt>
    <dgm:pt modelId="{B9ACB461-E8DD-49A7-B5ED-6B1CDDF9EA57}" type="parTrans" cxnId="{F2F82BE0-FE0C-462D-BBA8-76D509920B3D}">
      <dgm:prSet/>
      <dgm:spPr/>
      <dgm:t>
        <a:bodyPr/>
        <a:lstStyle/>
        <a:p>
          <a:endParaRPr lang="ru-RU"/>
        </a:p>
      </dgm:t>
    </dgm:pt>
    <dgm:pt modelId="{FC9FA57A-8EF8-41D9-968F-75AFEDAF57DB}" type="sibTrans" cxnId="{F2F82BE0-FE0C-462D-BBA8-76D509920B3D}">
      <dgm:prSet/>
      <dgm:spPr/>
      <dgm:t>
        <a:bodyPr/>
        <a:lstStyle/>
        <a:p>
          <a:endParaRPr lang="ru-RU"/>
        </a:p>
      </dgm:t>
    </dgm:pt>
    <dgm:pt modelId="{96C77DB6-13F7-4C30-ADB6-DD618A514B89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Политические</a:t>
          </a:r>
        </a:p>
        <a:p>
          <a:r>
            <a:rPr lang="ru-RU" dirty="0" smtClean="0">
              <a:solidFill>
                <a:srgbClr val="FF0000"/>
              </a:solidFill>
            </a:rPr>
            <a:t>силы</a:t>
          </a:r>
          <a:endParaRPr lang="ru-RU" dirty="0">
            <a:solidFill>
              <a:srgbClr val="FF0000"/>
            </a:solidFill>
          </a:endParaRPr>
        </a:p>
      </dgm:t>
    </dgm:pt>
    <dgm:pt modelId="{704FFE08-2AAF-4975-BA78-DE65B9DCD90F}" type="parTrans" cxnId="{C0BC1DB5-D5D6-4A74-89F4-0BA4FC5DB4E5}">
      <dgm:prSet/>
      <dgm:spPr/>
      <dgm:t>
        <a:bodyPr/>
        <a:lstStyle/>
        <a:p>
          <a:endParaRPr lang="ru-RU"/>
        </a:p>
      </dgm:t>
    </dgm:pt>
    <dgm:pt modelId="{9D392CCC-AC80-4B28-8429-FECFF7D9577B}" type="sibTrans" cxnId="{C0BC1DB5-D5D6-4A74-89F4-0BA4FC5DB4E5}">
      <dgm:prSet/>
      <dgm:spPr/>
      <dgm:t>
        <a:bodyPr/>
        <a:lstStyle/>
        <a:p>
          <a:endParaRPr lang="ru-RU"/>
        </a:p>
      </dgm:t>
    </dgm:pt>
    <dgm:pt modelId="{0195B110-96B3-4DE5-83B4-14C0A6B3A119}">
      <dgm:prSet phldrT="[Текст]"/>
      <dgm:spPr/>
      <dgm:t>
        <a:bodyPr/>
        <a:lstStyle/>
        <a:p>
          <a:r>
            <a:rPr lang="ru-RU" dirty="0" smtClean="0"/>
            <a:t>Монархисты</a:t>
          </a:r>
          <a:endParaRPr lang="ru-RU" dirty="0"/>
        </a:p>
      </dgm:t>
    </dgm:pt>
    <dgm:pt modelId="{C2B90240-B043-409F-9F17-D42ADF58F806}" type="parTrans" cxnId="{F5513D4A-4013-4967-A1F5-2788BCAA62D8}">
      <dgm:prSet/>
      <dgm:spPr/>
      <dgm:t>
        <a:bodyPr/>
        <a:lstStyle/>
        <a:p>
          <a:endParaRPr lang="ru-RU"/>
        </a:p>
      </dgm:t>
    </dgm:pt>
    <dgm:pt modelId="{45258B40-1870-48C2-AA43-7C56086563A5}" type="sibTrans" cxnId="{F5513D4A-4013-4967-A1F5-2788BCAA62D8}">
      <dgm:prSet/>
      <dgm:spPr/>
      <dgm:t>
        <a:bodyPr/>
        <a:lstStyle/>
        <a:p>
          <a:endParaRPr lang="ru-RU"/>
        </a:p>
      </dgm:t>
    </dgm:pt>
    <dgm:pt modelId="{75AD334F-0CB4-40C8-B7BF-7EA6BE920C68}">
      <dgm:prSet phldrT="[Текст]"/>
      <dgm:spPr/>
      <dgm:t>
        <a:bodyPr/>
        <a:lstStyle/>
        <a:p>
          <a:r>
            <a:rPr lang="ru-RU" dirty="0" smtClean="0"/>
            <a:t>Либералы</a:t>
          </a:r>
          <a:endParaRPr lang="ru-RU" dirty="0"/>
        </a:p>
      </dgm:t>
    </dgm:pt>
    <dgm:pt modelId="{04DD20E9-2991-4DBB-BD55-23E8F5F64A1C}" type="parTrans" cxnId="{8443303F-B603-41BF-9CC5-875CBEF738D8}">
      <dgm:prSet/>
      <dgm:spPr/>
      <dgm:t>
        <a:bodyPr/>
        <a:lstStyle/>
        <a:p>
          <a:endParaRPr lang="ru-RU"/>
        </a:p>
      </dgm:t>
    </dgm:pt>
    <dgm:pt modelId="{252B403A-DAC5-4FE6-8E2E-C5B6C72F1851}" type="sibTrans" cxnId="{8443303F-B603-41BF-9CC5-875CBEF738D8}">
      <dgm:prSet/>
      <dgm:spPr/>
      <dgm:t>
        <a:bodyPr/>
        <a:lstStyle/>
        <a:p>
          <a:endParaRPr lang="ru-RU"/>
        </a:p>
      </dgm:t>
    </dgm:pt>
    <dgm:pt modelId="{923DFDBD-8BDC-43BF-9FFF-EB066C05D242}">
      <dgm:prSet phldrT="[Текст]"/>
      <dgm:spPr/>
      <dgm:t>
        <a:bodyPr/>
        <a:lstStyle/>
        <a:p>
          <a:r>
            <a:rPr lang="ru-RU" dirty="0" smtClean="0"/>
            <a:t>Меньшевики</a:t>
          </a:r>
          <a:endParaRPr lang="ru-RU" dirty="0"/>
        </a:p>
      </dgm:t>
    </dgm:pt>
    <dgm:pt modelId="{AD9423C9-3E9F-404C-8CDF-A71917ECC846}" type="parTrans" cxnId="{CF4A955C-2AB4-4EE0-B234-A9C615A1FC3C}">
      <dgm:prSet/>
      <dgm:spPr/>
      <dgm:t>
        <a:bodyPr/>
        <a:lstStyle/>
        <a:p>
          <a:endParaRPr lang="ru-RU"/>
        </a:p>
      </dgm:t>
    </dgm:pt>
    <dgm:pt modelId="{FC5F7644-45EB-4DFD-AB03-453C88ADC34A}" type="sibTrans" cxnId="{CF4A955C-2AB4-4EE0-B234-A9C615A1FC3C}">
      <dgm:prSet/>
      <dgm:spPr/>
      <dgm:t>
        <a:bodyPr/>
        <a:lstStyle/>
        <a:p>
          <a:endParaRPr lang="ru-RU"/>
        </a:p>
      </dgm:t>
    </dgm:pt>
    <dgm:pt modelId="{D6FE2E48-316C-4CC5-B215-4E6F492A37C4}">
      <dgm:prSet phldrT="[Текст]"/>
      <dgm:spPr/>
      <dgm:t>
        <a:bodyPr/>
        <a:lstStyle/>
        <a:p>
          <a:r>
            <a:rPr lang="ru-RU" dirty="0" smtClean="0"/>
            <a:t>Левые и правые эсеры</a:t>
          </a:r>
          <a:endParaRPr lang="ru-RU" dirty="0"/>
        </a:p>
      </dgm:t>
    </dgm:pt>
    <dgm:pt modelId="{E21623C6-9203-4B7B-8789-639E948EBBC1}" type="parTrans" cxnId="{81B201E1-FBC1-4940-8776-7832F26E1854}">
      <dgm:prSet/>
      <dgm:spPr/>
      <dgm:t>
        <a:bodyPr/>
        <a:lstStyle/>
        <a:p>
          <a:endParaRPr lang="ru-RU"/>
        </a:p>
      </dgm:t>
    </dgm:pt>
    <dgm:pt modelId="{08BAEE41-2D60-4F61-BF10-4B8B94B4E88D}" type="sibTrans" cxnId="{81B201E1-FBC1-4940-8776-7832F26E1854}">
      <dgm:prSet/>
      <dgm:spPr/>
      <dgm:t>
        <a:bodyPr/>
        <a:lstStyle/>
        <a:p>
          <a:endParaRPr lang="ru-RU"/>
        </a:p>
      </dgm:t>
    </dgm:pt>
    <dgm:pt modelId="{963246AA-3994-44CE-8479-76EFD9D1CAD9}" type="pres">
      <dgm:prSet presAssocID="{2186DFD5-544F-4C3C-AA1D-9A85C54221BF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8EC9FE9-0C4C-406F-BDA1-9C4FF81CF94A}" type="pres">
      <dgm:prSet presAssocID="{431FFA4E-3073-4E22-ADFF-27F8BE87CAD2}" presName="linNode" presStyleCnt="0"/>
      <dgm:spPr/>
    </dgm:pt>
    <dgm:pt modelId="{ABD40FE0-8DD4-49B0-BE44-1C34E7B9F33E}" type="pres">
      <dgm:prSet presAssocID="{431FFA4E-3073-4E22-ADFF-27F8BE87CAD2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B19339-4A6D-4DCF-91EE-C88AC9B5A3DA}" type="pres">
      <dgm:prSet presAssocID="{431FFA4E-3073-4E22-ADFF-27F8BE87CAD2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C18C68-A1C2-4FCA-B11B-9A6B67975675}" type="pres">
      <dgm:prSet presAssocID="{C4C80B25-C5E4-4A9D-87E7-305BC94A6A35}" presName="spacing" presStyleCnt="0"/>
      <dgm:spPr/>
    </dgm:pt>
    <dgm:pt modelId="{2EF5AECF-107D-4448-8DF6-57E269CB1EAD}" type="pres">
      <dgm:prSet presAssocID="{96C77DB6-13F7-4C30-ADB6-DD618A514B89}" presName="linNode" presStyleCnt="0"/>
      <dgm:spPr/>
    </dgm:pt>
    <dgm:pt modelId="{F60D07FA-89F3-46F7-9E5C-396EAE944D09}" type="pres">
      <dgm:prSet presAssocID="{96C77DB6-13F7-4C30-ADB6-DD618A514B89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54884E-3A5D-4008-896C-6DBA68BF9E3E}" type="pres">
      <dgm:prSet presAssocID="{96C77DB6-13F7-4C30-ADB6-DD618A514B89}" presName="childShp" presStyleLbl="bgAccFollowNode1" presStyleIdx="1" presStyleCnt="2" custLinFactNeighborX="2540" custLinFactNeighborY="7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F82BE0-FE0C-462D-BBA8-76D509920B3D}" srcId="{431FFA4E-3073-4E22-ADFF-27F8BE87CAD2}" destId="{CF75E260-8FBF-4C6E-B27D-6D38C6A9B4CE}" srcOrd="0" destOrd="0" parTransId="{B9ACB461-E8DD-49A7-B5ED-6B1CDDF9EA57}" sibTransId="{FC9FA57A-8EF8-41D9-968F-75AFEDAF57DB}"/>
    <dgm:cxn modelId="{2D474618-1520-43E4-8452-D5F1892382BF}" type="presOf" srcId="{96C77DB6-13F7-4C30-ADB6-DD618A514B89}" destId="{F60D07FA-89F3-46F7-9E5C-396EAE944D09}" srcOrd="0" destOrd="0" presId="urn:microsoft.com/office/officeart/2005/8/layout/vList6"/>
    <dgm:cxn modelId="{81B201E1-FBC1-4940-8776-7832F26E1854}" srcId="{96C77DB6-13F7-4C30-ADB6-DD618A514B89}" destId="{D6FE2E48-316C-4CC5-B215-4E6F492A37C4}" srcOrd="3" destOrd="0" parTransId="{E21623C6-9203-4B7B-8789-639E948EBBC1}" sibTransId="{08BAEE41-2D60-4F61-BF10-4B8B94B4E88D}"/>
    <dgm:cxn modelId="{CF4A955C-2AB4-4EE0-B234-A9C615A1FC3C}" srcId="{96C77DB6-13F7-4C30-ADB6-DD618A514B89}" destId="{923DFDBD-8BDC-43BF-9FFF-EB066C05D242}" srcOrd="2" destOrd="0" parTransId="{AD9423C9-3E9F-404C-8CDF-A71917ECC846}" sibTransId="{FC5F7644-45EB-4DFD-AB03-453C88ADC34A}"/>
    <dgm:cxn modelId="{191AFEF4-CFB3-4BE6-B53B-02894460CCA7}" type="presOf" srcId="{2186DFD5-544F-4C3C-AA1D-9A85C54221BF}" destId="{963246AA-3994-44CE-8479-76EFD9D1CAD9}" srcOrd="0" destOrd="0" presId="urn:microsoft.com/office/officeart/2005/8/layout/vList6"/>
    <dgm:cxn modelId="{4D191D69-521D-4D5A-A360-1CEEADC9EF1C}" type="presOf" srcId="{923DFDBD-8BDC-43BF-9FFF-EB066C05D242}" destId="{6754884E-3A5D-4008-896C-6DBA68BF9E3E}" srcOrd="0" destOrd="2" presId="urn:microsoft.com/office/officeart/2005/8/layout/vList6"/>
    <dgm:cxn modelId="{C5142A86-3C3E-46FE-865C-2831059DDDC8}" srcId="{2186DFD5-544F-4C3C-AA1D-9A85C54221BF}" destId="{431FFA4E-3073-4E22-ADFF-27F8BE87CAD2}" srcOrd="0" destOrd="0" parTransId="{B4F863EE-52D1-47BA-8A82-44398F94C130}" sibTransId="{C4C80B25-C5E4-4A9D-87E7-305BC94A6A35}"/>
    <dgm:cxn modelId="{CE790CF1-DF04-4C5C-8F7B-228F212DF8D4}" type="presOf" srcId="{75AD334F-0CB4-40C8-B7BF-7EA6BE920C68}" destId="{6754884E-3A5D-4008-896C-6DBA68BF9E3E}" srcOrd="0" destOrd="1" presId="urn:microsoft.com/office/officeart/2005/8/layout/vList6"/>
    <dgm:cxn modelId="{D8572005-001B-46D0-93E3-7747A4183DCA}" type="presOf" srcId="{0195B110-96B3-4DE5-83B4-14C0A6B3A119}" destId="{6754884E-3A5D-4008-896C-6DBA68BF9E3E}" srcOrd="0" destOrd="0" presId="urn:microsoft.com/office/officeart/2005/8/layout/vList6"/>
    <dgm:cxn modelId="{8443303F-B603-41BF-9CC5-875CBEF738D8}" srcId="{96C77DB6-13F7-4C30-ADB6-DD618A514B89}" destId="{75AD334F-0CB4-40C8-B7BF-7EA6BE920C68}" srcOrd="1" destOrd="0" parTransId="{04DD20E9-2991-4DBB-BD55-23E8F5F64A1C}" sibTransId="{252B403A-DAC5-4FE6-8E2E-C5B6C72F1851}"/>
    <dgm:cxn modelId="{C0BC1DB5-D5D6-4A74-89F4-0BA4FC5DB4E5}" srcId="{2186DFD5-544F-4C3C-AA1D-9A85C54221BF}" destId="{96C77DB6-13F7-4C30-ADB6-DD618A514B89}" srcOrd="1" destOrd="0" parTransId="{704FFE08-2AAF-4975-BA78-DE65B9DCD90F}" sibTransId="{9D392CCC-AC80-4B28-8429-FECFF7D9577B}"/>
    <dgm:cxn modelId="{F5513D4A-4013-4967-A1F5-2788BCAA62D8}" srcId="{96C77DB6-13F7-4C30-ADB6-DD618A514B89}" destId="{0195B110-96B3-4DE5-83B4-14C0A6B3A119}" srcOrd="0" destOrd="0" parTransId="{C2B90240-B043-409F-9F17-D42ADF58F806}" sibTransId="{45258B40-1870-48C2-AA43-7C56086563A5}"/>
    <dgm:cxn modelId="{EF6C3A72-7029-45E2-8E28-D50FD0707DEA}" type="presOf" srcId="{CF75E260-8FBF-4C6E-B27D-6D38C6A9B4CE}" destId="{76B19339-4A6D-4DCF-91EE-C88AC9B5A3DA}" srcOrd="0" destOrd="0" presId="urn:microsoft.com/office/officeart/2005/8/layout/vList6"/>
    <dgm:cxn modelId="{8238AFEC-3799-4120-8F3E-43A17E2F9AF8}" type="presOf" srcId="{431FFA4E-3073-4E22-ADFF-27F8BE87CAD2}" destId="{ABD40FE0-8DD4-49B0-BE44-1C34E7B9F33E}" srcOrd="0" destOrd="0" presId="urn:microsoft.com/office/officeart/2005/8/layout/vList6"/>
    <dgm:cxn modelId="{8AFD8960-39BE-4CCC-8B82-3C03D95DE5EC}" type="presOf" srcId="{D6FE2E48-316C-4CC5-B215-4E6F492A37C4}" destId="{6754884E-3A5D-4008-896C-6DBA68BF9E3E}" srcOrd="0" destOrd="3" presId="urn:microsoft.com/office/officeart/2005/8/layout/vList6"/>
    <dgm:cxn modelId="{F193F40B-48DD-4D9D-B312-53CD5C1E6FB2}" type="presParOf" srcId="{963246AA-3994-44CE-8479-76EFD9D1CAD9}" destId="{C8EC9FE9-0C4C-406F-BDA1-9C4FF81CF94A}" srcOrd="0" destOrd="0" presId="urn:microsoft.com/office/officeart/2005/8/layout/vList6"/>
    <dgm:cxn modelId="{49E965F2-FA21-433F-B327-0CC8AE39884A}" type="presParOf" srcId="{C8EC9FE9-0C4C-406F-BDA1-9C4FF81CF94A}" destId="{ABD40FE0-8DD4-49B0-BE44-1C34E7B9F33E}" srcOrd="0" destOrd="0" presId="urn:microsoft.com/office/officeart/2005/8/layout/vList6"/>
    <dgm:cxn modelId="{DC953326-0A4C-47EC-81F8-55935F8ED809}" type="presParOf" srcId="{C8EC9FE9-0C4C-406F-BDA1-9C4FF81CF94A}" destId="{76B19339-4A6D-4DCF-91EE-C88AC9B5A3DA}" srcOrd="1" destOrd="0" presId="urn:microsoft.com/office/officeart/2005/8/layout/vList6"/>
    <dgm:cxn modelId="{748D9653-518F-4A1F-BF1F-A6A7CE2D473C}" type="presParOf" srcId="{963246AA-3994-44CE-8479-76EFD9D1CAD9}" destId="{55C18C68-A1C2-4FCA-B11B-9A6B67975675}" srcOrd="1" destOrd="0" presId="urn:microsoft.com/office/officeart/2005/8/layout/vList6"/>
    <dgm:cxn modelId="{1B85E756-BCD9-48DA-95C6-67518ADA12FB}" type="presParOf" srcId="{963246AA-3994-44CE-8479-76EFD9D1CAD9}" destId="{2EF5AECF-107D-4448-8DF6-57E269CB1EAD}" srcOrd="2" destOrd="0" presId="urn:microsoft.com/office/officeart/2005/8/layout/vList6"/>
    <dgm:cxn modelId="{98A6C1DA-DFB3-408F-A5EA-795B272AE37B}" type="presParOf" srcId="{2EF5AECF-107D-4448-8DF6-57E269CB1EAD}" destId="{F60D07FA-89F3-46F7-9E5C-396EAE944D09}" srcOrd="0" destOrd="0" presId="urn:microsoft.com/office/officeart/2005/8/layout/vList6"/>
    <dgm:cxn modelId="{761381A5-CA49-4B8D-973A-F820083A14FA}" type="presParOf" srcId="{2EF5AECF-107D-4448-8DF6-57E269CB1EAD}" destId="{6754884E-3A5D-4008-896C-6DBA68BF9E3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C4108C-CA2D-4385-8199-F39FE6D57CB6}" type="doc">
      <dgm:prSet loTypeId="urn:microsoft.com/office/officeart/2005/8/layout/hProcess4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CDCB98D-FE7D-468F-9E58-B1B6863B8904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начало</a:t>
          </a:r>
          <a:endParaRPr lang="ru-RU" dirty="0">
            <a:solidFill>
              <a:srgbClr val="7030A0"/>
            </a:solidFill>
          </a:endParaRPr>
        </a:p>
      </dgm:t>
    </dgm:pt>
    <dgm:pt modelId="{EFC42F6F-8CF9-404F-8548-831A69FB2E67}" type="parTrans" cxnId="{CDE2C7E0-DE71-4CCD-886D-B9323D6C5DB1}">
      <dgm:prSet/>
      <dgm:spPr/>
      <dgm:t>
        <a:bodyPr/>
        <a:lstStyle/>
        <a:p>
          <a:endParaRPr lang="ru-RU"/>
        </a:p>
      </dgm:t>
    </dgm:pt>
    <dgm:pt modelId="{59A39393-5A33-4B3E-84CF-8E550D0B9B1C}" type="sibTrans" cxnId="{CDE2C7E0-DE71-4CCD-886D-B9323D6C5DB1}">
      <dgm:prSet/>
      <dgm:spPr/>
      <dgm:t>
        <a:bodyPr/>
        <a:lstStyle/>
        <a:p>
          <a:endParaRPr lang="ru-RU"/>
        </a:p>
      </dgm:t>
    </dgm:pt>
    <dgm:pt modelId="{EC6B62FE-C707-4BB9-8234-657B8AB91203}">
      <dgm:prSet phldrT="[Текст]"/>
      <dgm:spPr/>
      <dgm:t>
        <a:bodyPr/>
        <a:lstStyle/>
        <a:p>
          <a:r>
            <a:rPr lang="ru-RU" dirty="0" smtClean="0"/>
            <a:t>Февраль1917</a:t>
          </a:r>
          <a:endParaRPr lang="ru-RU" dirty="0"/>
        </a:p>
      </dgm:t>
    </dgm:pt>
    <dgm:pt modelId="{D996C776-E1F4-4E1C-A81C-600069500738}" type="parTrans" cxnId="{531A5F1F-1316-4A64-8BD8-39830A65C38A}">
      <dgm:prSet/>
      <dgm:spPr/>
      <dgm:t>
        <a:bodyPr/>
        <a:lstStyle/>
        <a:p>
          <a:endParaRPr lang="ru-RU"/>
        </a:p>
      </dgm:t>
    </dgm:pt>
    <dgm:pt modelId="{C097B4AB-B262-4D55-A9F1-D52EC2A15D71}" type="sibTrans" cxnId="{531A5F1F-1316-4A64-8BD8-39830A65C38A}">
      <dgm:prSet/>
      <dgm:spPr/>
      <dgm:t>
        <a:bodyPr/>
        <a:lstStyle/>
        <a:p>
          <a:endParaRPr lang="ru-RU"/>
        </a:p>
      </dgm:t>
    </dgm:pt>
    <dgm:pt modelId="{7FB400CE-C389-4687-ACC5-F48ABE8E04C7}">
      <dgm:prSet phldrT="[Текст]"/>
      <dgm:spPr/>
      <dgm:t>
        <a:bodyPr/>
        <a:lstStyle/>
        <a:p>
          <a:r>
            <a:rPr lang="ru-RU" dirty="0" smtClean="0"/>
            <a:t>Октябрь 1917</a:t>
          </a:r>
          <a:endParaRPr lang="ru-RU" dirty="0"/>
        </a:p>
      </dgm:t>
    </dgm:pt>
    <dgm:pt modelId="{C54F8873-3736-47FA-B7FB-665EFF21AF56}" type="parTrans" cxnId="{53F34C6E-A02E-4316-A250-BBE409FC327A}">
      <dgm:prSet/>
      <dgm:spPr/>
      <dgm:t>
        <a:bodyPr/>
        <a:lstStyle/>
        <a:p>
          <a:endParaRPr lang="ru-RU"/>
        </a:p>
      </dgm:t>
    </dgm:pt>
    <dgm:pt modelId="{5C6FAF4F-955A-4FB5-B10D-D227DAE08F22}" type="sibTrans" cxnId="{53F34C6E-A02E-4316-A250-BBE409FC327A}">
      <dgm:prSet/>
      <dgm:spPr/>
      <dgm:t>
        <a:bodyPr/>
        <a:lstStyle/>
        <a:p>
          <a:endParaRPr lang="ru-RU"/>
        </a:p>
      </dgm:t>
    </dgm:pt>
    <dgm:pt modelId="{8EF4003F-56E7-44DA-8CC7-EF59F7572583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Основные</a:t>
          </a:r>
        </a:p>
        <a:p>
          <a:r>
            <a:rPr lang="ru-RU" dirty="0" smtClean="0">
              <a:solidFill>
                <a:srgbClr val="7030A0"/>
              </a:solidFill>
            </a:rPr>
            <a:t>Военные действия</a:t>
          </a:r>
          <a:endParaRPr lang="ru-RU" dirty="0">
            <a:solidFill>
              <a:srgbClr val="7030A0"/>
            </a:solidFill>
          </a:endParaRPr>
        </a:p>
      </dgm:t>
    </dgm:pt>
    <dgm:pt modelId="{1A89ADBB-37C8-4368-83B4-CCB7B8A571F9}" type="parTrans" cxnId="{B4520137-57D4-4CB4-8144-DACA20742C1C}">
      <dgm:prSet/>
      <dgm:spPr/>
      <dgm:t>
        <a:bodyPr/>
        <a:lstStyle/>
        <a:p>
          <a:endParaRPr lang="ru-RU"/>
        </a:p>
      </dgm:t>
    </dgm:pt>
    <dgm:pt modelId="{1696ACDC-D243-4E4A-8A7C-E033EA20C706}" type="sibTrans" cxnId="{B4520137-57D4-4CB4-8144-DACA20742C1C}">
      <dgm:prSet/>
      <dgm:spPr/>
      <dgm:t>
        <a:bodyPr/>
        <a:lstStyle/>
        <a:p>
          <a:endParaRPr lang="ru-RU"/>
        </a:p>
      </dgm:t>
    </dgm:pt>
    <dgm:pt modelId="{7210FA95-FF81-4EAF-A95B-EA709DD0A92C}">
      <dgm:prSet phldrT="[Текст]"/>
      <dgm:spPr/>
      <dgm:t>
        <a:bodyPr/>
        <a:lstStyle/>
        <a:p>
          <a:r>
            <a:rPr lang="ru-RU" dirty="0" smtClean="0"/>
            <a:t>1918 -1920</a:t>
          </a:r>
          <a:endParaRPr lang="ru-RU" dirty="0"/>
        </a:p>
      </dgm:t>
    </dgm:pt>
    <dgm:pt modelId="{A6810441-6263-4115-8E3F-74A8FDBB1E3E}" type="parTrans" cxnId="{2A712B7B-C4C5-42F3-894A-5C9720BDCA5B}">
      <dgm:prSet/>
      <dgm:spPr/>
      <dgm:t>
        <a:bodyPr/>
        <a:lstStyle/>
        <a:p>
          <a:endParaRPr lang="ru-RU"/>
        </a:p>
      </dgm:t>
    </dgm:pt>
    <dgm:pt modelId="{2ADA6CB3-AC37-470F-91E8-7828D6ACAA6F}" type="sibTrans" cxnId="{2A712B7B-C4C5-42F3-894A-5C9720BDCA5B}">
      <dgm:prSet/>
      <dgm:spPr/>
      <dgm:t>
        <a:bodyPr/>
        <a:lstStyle/>
        <a:p>
          <a:endParaRPr lang="ru-RU"/>
        </a:p>
      </dgm:t>
    </dgm:pt>
    <dgm:pt modelId="{FD9CEEEF-8E7C-42C5-A5E2-D8C7F1BFECC9}">
      <dgm:prSet phldrT="[Текст]"/>
      <dgm:spPr/>
      <dgm:t>
        <a:bodyPr/>
        <a:lstStyle/>
        <a:p>
          <a:r>
            <a:rPr lang="ru-RU" dirty="0" smtClean="0">
              <a:solidFill>
                <a:srgbClr val="7030A0"/>
              </a:solidFill>
            </a:rPr>
            <a:t>завершение</a:t>
          </a:r>
          <a:endParaRPr lang="ru-RU" dirty="0">
            <a:solidFill>
              <a:srgbClr val="7030A0"/>
            </a:solidFill>
          </a:endParaRPr>
        </a:p>
      </dgm:t>
    </dgm:pt>
    <dgm:pt modelId="{C4C29E84-D804-40C6-86C7-244BE517DFCF}" type="parTrans" cxnId="{76526C04-A3FB-4FCA-AB79-37EB0C2CFD75}">
      <dgm:prSet/>
      <dgm:spPr/>
      <dgm:t>
        <a:bodyPr/>
        <a:lstStyle/>
        <a:p>
          <a:endParaRPr lang="ru-RU"/>
        </a:p>
      </dgm:t>
    </dgm:pt>
    <dgm:pt modelId="{DC4C8703-9277-455E-969E-E16CFDCD2420}" type="sibTrans" cxnId="{76526C04-A3FB-4FCA-AB79-37EB0C2CFD75}">
      <dgm:prSet/>
      <dgm:spPr/>
      <dgm:t>
        <a:bodyPr/>
        <a:lstStyle/>
        <a:p>
          <a:endParaRPr lang="ru-RU"/>
        </a:p>
      </dgm:t>
    </dgm:pt>
    <dgm:pt modelId="{BD886145-CAA0-49AE-ACF9-0D2485F27129}">
      <dgm:prSet phldrT="[Текст]"/>
      <dgm:spPr/>
      <dgm:t>
        <a:bodyPr/>
        <a:lstStyle/>
        <a:p>
          <a:r>
            <a:rPr lang="ru-RU" dirty="0" smtClean="0"/>
            <a:t>1922</a:t>
          </a:r>
          <a:endParaRPr lang="ru-RU" dirty="0"/>
        </a:p>
      </dgm:t>
    </dgm:pt>
    <dgm:pt modelId="{7B6A9303-3C7C-4556-BAA1-32E112E8FFE4}" type="parTrans" cxnId="{E358EEF7-4F46-455F-BF69-318352F9662C}">
      <dgm:prSet/>
      <dgm:spPr/>
      <dgm:t>
        <a:bodyPr/>
        <a:lstStyle/>
        <a:p>
          <a:endParaRPr lang="ru-RU"/>
        </a:p>
      </dgm:t>
    </dgm:pt>
    <dgm:pt modelId="{BBC5B231-BA92-4CF3-B8BD-3A433229F9D0}" type="sibTrans" cxnId="{E358EEF7-4F46-455F-BF69-318352F9662C}">
      <dgm:prSet/>
      <dgm:spPr/>
      <dgm:t>
        <a:bodyPr/>
        <a:lstStyle/>
        <a:p>
          <a:endParaRPr lang="ru-RU"/>
        </a:p>
      </dgm:t>
    </dgm:pt>
    <dgm:pt modelId="{1399DFE2-1F57-4859-A364-A1947FA7DDC9}">
      <dgm:prSet phldrT="[Текст]"/>
      <dgm:spPr/>
      <dgm:t>
        <a:bodyPr/>
        <a:lstStyle/>
        <a:p>
          <a:r>
            <a:rPr lang="ru-RU" dirty="0" smtClean="0"/>
            <a:t>1924</a:t>
          </a:r>
          <a:endParaRPr lang="ru-RU" dirty="0"/>
        </a:p>
      </dgm:t>
    </dgm:pt>
    <dgm:pt modelId="{4C137A3E-7DAF-4630-8A5E-BB2C770F78DB}" type="parTrans" cxnId="{CC462EB9-6BDC-4EA2-B6E1-45148CD21914}">
      <dgm:prSet/>
      <dgm:spPr/>
      <dgm:t>
        <a:bodyPr/>
        <a:lstStyle/>
        <a:p>
          <a:endParaRPr lang="ru-RU"/>
        </a:p>
      </dgm:t>
    </dgm:pt>
    <dgm:pt modelId="{9E30DDB7-5D40-410B-8B98-DEE8C6C1B53B}" type="sibTrans" cxnId="{CC462EB9-6BDC-4EA2-B6E1-45148CD21914}">
      <dgm:prSet/>
      <dgm:spPr/>
      <dgm:t>
        <a:bodyPr/>
        <a:lstStyle/>
        <a:p>
          <a:endParaRPr lang="ru-RU"/>
        </a:p>
      </dgm:t>
    </dgm:pt>
    <dgm:pt modelId="{E7291786-A598-42C5-85EE-BB8A58528BF6}">
      <dgm:prSet phldrT="[Текст]"/>
      <dgm:spPr/>
      <dgm:t>
        <a:bodyPr/>
        <a:lstStyle/>
        <a:p>
          <a:endParaRPr lang="ru-RU" dirty="0"/>
        </a:p>
      </dgm:t>
    </dgm:pt>
    <dgm:pt modelId="{6D2D79FF-82FD-4614-858F-183A3657DDA8}" type="parTrans" cxnId="{C32AF08E-EC3A-4087-8958-0470967D3424}">
      <dgm:prSet/>
      <dgm:spPr/>
      <dgm:t>
        <a:bodyPr/>
        <a:lstStyle/>
        <a:p>
          <a:endParaRPr lang="ru-RU"/>
        </a:p>
      </dgm:t>
    </dgm:pt>
    <dgm:pt modelId="{DBEF20D6-1B0C-4E41-8EBD-B39EF8703728}" type="sibTrans" cxnId="{C32AF08E-EC3A-4087-8958-0470967D3424}">
      <dgm:prSet/>
      <dgm:spPr/>
      <dgm:t>
        <a:bodyPr/>
        <a:lstStyle/>
        <a:p>
          <a:endParaRPr lang="ru-RU"/>
        </a:p>
      </dgm:t>
    </dgm:pt>
    <dgm:pt modelId="{1469E1BB-4007-46F5-83F6-ECC7FC57B555}" type="pres">
      <dgm:prSet presAssocID="{1AC4108C-CA2D-4385-8199-F39FE6D57CB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B40F202-AEF4-48E6-B783-A2603F3F03A0}" type="pres">
      <dgm:prSet presAssocID="{1AC4108C-CA2D-4385-8199-F39FE6D57CB6}" presName="tSp" presStyleCnt="0"/>
      <dgm:spPr/>
    </dgm:pt>
    <dgm:pt modelId="{7C7D399D-7A39-4DF8-B174-5C39C23561E7}" type="pres">
      <dgm:prSet presAssocID="{1AC4108C-CA2D-4385-8199-F39FE6D57CB6}" presName="bSp" presStyleCnt="0"/>
      <dgm:spPr/>
    </dgm:pt>
    <dgm:pt modelId="{26490735-C7B5-4CDE-837A-D5180989B5EB}" type="pres">
      <dgm:prSet presAssocID="{1AC4108C-CA2D-4385-8199-F39FE6D57CB6}" presName="process" presStyleCnt="0"/>
      <dgm:spPr/>
    </dgm:pt>
    <dgm:pt modelId="{9F6B648A-DFD5-4726-9067-F03139FD2D81}" type="pres">
      <dgm:prSet presAssocID="{4CDCB98D-FE7D-468F-9E58-B1B6863B8904}" presName="composite1" presStyleCnt="0"/>
      <dgm:spPr/>
    </dgm:pt>
    <dgm:pt modelId="{9D49835C-29A4-4D87-ADE3-8C4895477511}" type="pres">
      <dgm:prSet presAssocID="{4CDCB98D-FE7D-468F-9E58-B1B6863B8904}" presName="dummyNode1" presStyleLbl="node1" presStyleIdx="0" presStyleCnt="3"/>
      <dgm:spPr/>
    </dgm:pt>
    <dgm:pt modelId="{5CA2475D-6ECE-49DD-A9BD-25003EDE9945}" type="pres">
      <dgm:prSet presAssocID="{4CDCB98D-FE7D-468F-9E58-B1B6863B8904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1C6435-107F-4BEC-B402-4BC164E505E5}" type="pres">
      <dgm:prSet presAssocID="{4CDCB98D-FE7D-468F-9E58-B1B6863B8904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AE83D8-09C3-44E9-9ADF-29F98565AA69}" type="pres">
      <dgm:prSet presAssocID="{4CDCB98D-FE7D-468F-9E58-B1B6863B8904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09990E-6DC1-47BD-8F4E-C1AF10B927C4}" type="pres">
      <dgm:prSet presAssocID="{4CDCB98D-FE7D-468F-9E58-B1B6863B8904}" presName="connSite1" presStyleCnt="0"/>
      <dgm:spPr/>
    </dgm:pt>
    <dgm:pt modelId="{DE6E2181-2B9D-479D-9B7D-94F4EC0168E0}" type="pres">
      <dgm:prSet presAssocID="{59A39393-5A33-4B3E-84CF-8E550D0B9B1C}" presName="Name9" presStyleLbl="sibTrans2D1" presStyleIdx="0" presStyleCnt="2"/>
      <dgm:spPr/>
      <dgm:t>
        <a:bodyPr/>
        <a:lstStyle/>
        <a:p>
          <a:endParaRPr lang="ru-RU"/>
        </a:p>
      </dgm:t>
    </dgm:pt>
    <dgm:pt modelId="{E041D6E1-EB74-4F76-94C3-CBF727EF3F53}" type="pres">
      <dgm:prSet presAssocID="{8EF4003F-56E7-44DA-8CC7-EF59F7572583}" presName="composite2" presStyleCnt="0"/>
      <dgm:spPr/>
    </dgm:pt>
    <dgm:pt modelId="{4F7D41FF-1296-4D50-9678-200B6B2B5CE8}" type="pres">
      <dgm:prSet presAssocID="{8EF4003F-56E7-44DA-8CC7-EF59F7572583}" presName="dummyNode2" presStyleLbl="node1" presStyleIdx="0" presStyleCnt="3"/>
      <dgm:spPr/>
    </dgm:pt>
    <dgm:pt modelId="{366965D3-8EFA-4C88-B1CF-84002DA596A5}" type="pres">
      <dgm:prSet presAssocID="{8EF4003F-56E7-44DA-8CC7-EF59F7572583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B3957-14BC-4B9E-97E3-202CBEA9DF26}" type="pres">
      <dgm:prSet presAssocID="{8EF4003F-56E7-44DA-8CC7-EF59F757258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D30DEB-E02E-4FBF-9242-0B2F77FF1939}" type="pres">
      <dgm:prSet presAssocID="{8EF4003F-56E7-44DA-8CC7-EF59F7572583}" presName="parentNode2" presStyleLbl="node1" presStyleIdx="1" presStyleCnt="3" custScaleY="148658" custLinFactNeighborX="-6740" custLinFactNeighborY="-1216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60D22-5EB0-4CDE-A061-B0D1C66A217E}" type="pres">
      <dgm:prSet presAssocID="{8EF4003F-56E7-44DA-8CC7-EF59F7572583}" presName="connSite2" presStyleCnt="0"/>
      <dgm:spPr/>
    </dgm:pt>
    <dgm:pt modelId="{D1FCF455-E96A-4E77-BA80-A2FF31004CEB}" type="pres">
      <dgm:prSet presAssocID="{1696ACDC-D243-4E4A-8A7C-E033EA20C706}" presName="Name18" presStyleLbl="sibTrans2D1" presStyleIdx="1" presStyleCnt="2"/>
      <dgm:spPr/>
      <dgm:t>
        <a:bodyPr/>
        <a:lstStyle/>
        <a:p>
          <a:endParaRPr lang="ru-RU"/>
        </a:p>
      </dgm:t>
    </dgm:pt>
    <dgm:pt modelId="{CD38B6B9-1FB0-481C-9579-A0FD8B32039D}" type="pres">
      <dgm:prSet presAssocID="{FD9CEEEF-8E7C-42C5-A5E2-D8C7F1BFECC9}" presName="composite1" presStyleCnt="0"/>
      <dgm:spPr/>
    </dgm:pt>
    <dgm:pt modelId="{09169CE2-885C-4D50-AF08-3BC8C10A6B75}" type="pres">
      <dgm:prSet presAssocID="{FD9CEEEF-8E7C-42C5-A5E2-D8C7F1BFECC9}" presName="dummyNode1" presStyleLbl="node1" presStyleIdx="1" presStyleCnt="3"/>
      <dgm:spPr/>
    </dgm:pt>
    <dgm:pt modelId="{0A0A9F9A-3A8D-4A88-9DF6-404E5F89872A}" type="pres">
      <dgm:prSet presAssocID="{FD9CEEEF-8E7C-42C5-A5E2-D8C7F1BFECC9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B39191-CC8F-4E09-A46E-4FCEB5A7F5D2}" type="pres">
      <dgm:prSet presAssocID="{FD9CEEEF-8E7C-42C5-A5E2-D8C7F1BFECC9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E0D315-9E2A-41D8-8B83-EE6A3F86C970}" type="pres">
      <dgm:prSet presAssocID="{FD9CEEEF-8E7C-42C5-A5E2-D8C7F1BFECC9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A41821-1C51-4949-8B41-E4DE5D4D14B5}" type="pres">
      <dgm:prSet presAssocID="{FD9CEEEF-8E7C-42C5-A5E2-D8C7F1BFECC9}" presName="connSite1" presStyleCnt="0"/>
      <dgm:spPr/>
    </dgm:pt>
  </dgm:ptLst>
  <dgm:cxnLst>
    <dgm:cxn modelId="{CC462EB9-6BDC-4EA2-B6E1-45148CD21914}" srcId="{FD9CEEEF-8E7C-42C5-A5E2-D8C7F1BFECC9}" destId="{1399DFE2-1F57-4859-A364-A1947FA7DDC9}" srcOrd="1" destOrd="0" parTransId="{4C137A3E-7DAF-4630-8A5E-BB2C770F78DB}" sibTransId="{9E30DDB7-5D40-410B-8B98-DEE8C6C1B53B}"/>
    <dgm:cxn modelId="{9EBB4AA5-06B3-47EB-A8B8-3901A0FB6F31}" type="presOf" srcId="{EC6B62FE-C707-4BB9-8234-657B8AB91203}" destId="{B71C6435-107F-4BEC-B402-4BC164E505E5}" srcOrd="1" destOrd="0" presId="urn:microsoft.com/office/officeart/2005/8/layout/hProcess4"/>
    <dgm:cxn modelId="{904AE579-83C6-4088-B541-EEB468D427F6}" type="presOf" srcId="{7FB400CE-C389-4687-ACC5-F48ABE8E04C7}" destId="{5CA2475D-6ECE-49DD-A9BD-25003EDE9945}" srcOrd="0" destOrd="1" presId="urn:microsoft.com/office/officeart/2005/8/layout/hProcess4"/>
    <dgm:cxn modelId="{8D85C3E7-02A9-4173-A8EA-C00DB28F4B47}" type="presOf" srcId="{8EF4003F-56E7-44DA-8CC7-EF59F7572583}" destId="{ECD30DEB-E02E-4FBF-9242-0B2F77FF1939}" srcOrd="0" destOrd="0" presId="urn:microsoft.com/office/officeart/2005/8/layout/hProcess4"/>
    <dgm:cxn modelId="{8E413519-0634-4C21-901D-0C853CA7E614}" type="presOf" srcId="{4CDCB98D-FE7D-468F-9E58-B1B6863B8904}" destId="{28AE83D8-09C3-44E9-9ADF-29F98565AA69}" srcOrd="0" destOrd="0" presId="urn:microsoft.com/office/officeart/2005/8/layout/hProcess4"/>
    <dgm:cxn modelId="{059FA75B-2295-4803-A37B-9BB039F74D96}" type="presOf" srcId="{FD9CEEEF-8E7C-42C5-A5E2-D8C7F1BFECC9}" destId="{B8E0D315-9E2A-41D8-8B83-EE6A3F86C970}" srcOrd="0" destOrd="0" presId="urn:microsoft.com/office/officeart/2005/8/layout/hProcess4"/>
    <dgm:cxn modelId="{5DDB092B-FFF4-41BC-85B8-93B82AB595F9}" type="presOf" srcId="{7FB400CE-C389-4687-ACC5-F48ABE8E04C7}" destId="{B71C6435-107F-4BEC-B402-4BC164E505E5}" srcOrd="1" destOrd="1" presId="urn:microsoft.com/office/officeart/2005/8/layout/hProcess4"/>
    <dgm:cxn modelId="{C65D8FD6-B77E-47E4-81C0-EFD403417483}" type="presOf" srcId="{59A39393-5A33-4B3E-84CF-8E550D0B9B1C}" destId="{DE6E2181-2B9D-479D-9B7D-94F4EC0168E0}" srcOrd="0" destOrd="0" presId="urn:microsoft.com/office/officeart/2005/8/layout/hProcess4"/>
    <dgm:cxn modelId="{76526C04-A3FB-4FCA-AB79-37EB0C2CFD75}" srcId="{1AC4108C-CA2D-4385-8199-F39FE6D57CB6}" destId="{FD9CEEEF-8E7C-42C5-A5E2-D8C7F1BFECC9}" srcOrd="2" destOrd="0" parTransId="{C4C29E84-D804-40C6-86C7-244BE517DFCF}" sibTransId="{DC4C8703-9277-455E-969E-E16CFDCD2420}"/>
    <dgm:cxn modelId="{707C9A5E-A4B9-4E89-A557-7C9DEDAEEAA2}" type="presOf" srcId="{BD886145-CAA0-49AE-ACF9-0D2485F27129}" destId="{0A0A9F9A-3A8D-4A88-9DF6-404E5F89872A}" srcOrd="0" destOrd="0" presId="urn:microsoft.com/office/officeart/2005/8/layout/hProcess4"/>
    <dgm:cxn modelId="{C32AF08E-EC3A-4087-8958-0470967D3424}" srcId="{8EF4003F-56E7-44DA-8CC7-EF59F7572583}" destId="{E7291786-A598-42C5-85EE-BB8A58528BF6}" srcOrd="0" destOrd="0" parTransId="{6D2D79FF-82FD-4614-858F-183A3657DDA8}" sibTransId="{DBEF20D6-1B0C-4E41-8EBD-B39EF8703728}"/>
    <dgm:cxn modelId="{F5108F03-F516-4B17-A860-7C287F8897B3}" type="presOf" srcId="{BD886145-CAA0-49AE-ACF9-0D2485F27129}" destId="{DCB39191-CC8F-4E09-A46E-4FCEB5A7F5D2}" srcOrd="1" destOrd="0" presId="urn:microsoft.com/office/officeart/2005/8/layout/hProcess4"/>
    <dgm:cxn modelId="{C7A024A9-39B5-4F06-995E-15A88FA308F8}" type="presOf" srcId="{7210FA95-FF81-4EAF-A95B-EA709DD0A92C}" destId="{881B3957-14BC-4B9E-97E3-202CBEA9DF26}" srcOrd="1" destOrd="1" presId="urn:microsoft.com/office/officeart/2005/8/layout/hProcess4"/>
    <dgm:cxn modelId="{7035FB82-205A-4AEE-BEA6-B530B87F4DDD}" type="presOf" srcId="{E7291786-A598-42C5-85EE-BB8A58528BF6}" destId="{881B3957-14BC-4B9E-97E3-202CBEA9DF26}" srcOrd="1" destOrd="0" presId="urn:microsoft.com/office/officeart/2005/8/layout/hProcess4"/>
    <dgm:cxn modelId="{E18F3193-F6C6-409C-8E02-2F6924CDE6DA}" type="presOf" srcId="{1696ACDC-D243-4E4A-8A7C-E033EA20C706}" destId="{D1FCF455-E96A-4E77-BA80-A2FF31004CEB}" srcOrd="0" destOrd="0" presId="urn:microsoft.com/office/officeart/2005/8/layout/hProcess4"/>
    <dgm:cxn modelId="{EDECF9E6-A96B-412C-BB86-47B0CE13341A}" type="presOf" srcId="{1AC4108C-CA2D-4385-8199-F39FE6D57CB6}" destId="{1469E1BB-4007-46F5-83F6-ECC7FC57B555}" srcOrd="0" destOrd="0" presId="urn:microsoft.com/office/officeart/2005/8/layout/hProcess4"/>
    <dgm:cxn modelId="{7E9B16C9-5721-48DF-856D-AD5154DD2329}" type="presOf" srcId="{E7291786-A598-42C5-85EE-BB8A58528BF6}" destId="{366965D3-8EFA-4C88-B1CF-84002DA596A5}" srcOrd="0" destOrd="0" presId="urn:microsoft.com/office/officeart/2005/8/layout/hProcess4"/>
    <dgm:cxn modelId="{53F34C6E-A02E-4316-A250-BBE409FC327A}" srcId="{4CDCB98D-FE7D-468F-9E58-B1B6863B8904}" destId="{7FB400CE-C389-4687-ACC5-F48ABE8E04C7}" srcOrd="1" destOrd="0" parTransId="{C54F8873-3736-47FA-B7FB-665EFF21AF56}" sibTransId="{5C6FAF4F-955A-4FB5-B10D-D227DAE08F22}"/>
    <dgm:cxn modelId="{663D1CC7-5669-40CB-8CF8-24A3A131859F}" type="presOf" srcId="{EC6B62FE-C707-4BB9-8234-657B8AB91203}" destId="{5CA2475D-6ECE-49DD-A9BD-25003EDE9945}" srcOrd="0" destOrd="0" presId="urn:microsoft.com/office/officeart/2005/8/layout/hProcess4"/>
    <dgm:cxn modelId="{CDE2C7E0-DE71-4CCD-886D-B9323D6C5DB1}" srcId="{1AC4108C-CA2D-4385-8199-F39FE6D57CB6}" destId="{4CDCB98D-FE7D-468F-9E58-B1B6863B8904}" srcOrd="0" destOrd="0" parTransId="{EFC42F6F-8CF9-404F-8548-831A69FB2E67}" sibTransId="{59A39393-5A33-4B3E-84CF-8E550D0B9B1C}"/>
    <dgm:cxn modelId="{7B38E9C8-29C9-4F47-94AC-08112ED602DF}" type="presOf" srcId="{7210FA95-FF81-4EAF-A95B-EA709DD0A92C}" destId="{366965D3-8EFA-4C88-B1CF-84002DA596A5}" srcOrd="0" destOrd="1" presId="urn:microsoft.com/office/officeart/2005/8/layout/hProcess4"/>
    <dgm:cxn modelId="{E358EEF7-4F46-455F-BF69-318352F9662C}" srcId="{FD9CEEEF-8E7C-42C5-A5E2-D8C7F1BFECC9}" destId="{BD886145-CAA0-49AE-ACF9-0D2485F27129}" srcOrd="0" destOrd="0" parTransId="{7B6A9303-3C7C-4556-BAA1-32E112E8FFE4}" sibTransId="{BBC5B231-BA92-4CF3-B8BD-3A433229F9D0}"/>
    <dgm:cxn modelId="{2A712B7B-C4C5-42F3-894A-5C9720BDCA5B}" srcId="{8EF4003F-56E7-44DA-8CC7-EF59F7572583}" destId="{7210FA95-FF81-4EAF-A95B-EA709DD0A92C}" srcOrd="1" destOrd="0" parTransId="{A6810441-6263-4115-8E3F-74A8FDBB1E3E}" sibTransId="{2ADA6CB3-AC37-470F-91E8-7828D6ACAA6F}"/>
    <dgm:cxn modelId="{531A5F1F-1316-4A64-8BD8-39830A65C38A}" srcId="{4CDCB98D-FE7D-468F-9E58-B1B6863B8904}" destId="{EC6B62FE-C707-4BB9-8234-657B8AB91203}" srcOrd="0" destOrd="0" parTransId="{D996C776-E1F4-4E1C-A81C-600069500738}" sibTransId="{C097B4AB-B262-4D55-A9F1-D52EC2A15D71}"/>
    <dgm:cxn modelId="{B4520137-57D4-4CB4-8144-DACA20742C1C}" srcId="{1AC4108C-CA2D-4385-8199-F39FE6D57CB6}" destId="{8EF4003F-56E7-44DA-8CC7-EF59F7572583}" srcOrd="1" destOrd="0" parTransId="{1A89ADBB-37C8-4368-83B4-CCB7B8A571F9}" sibTransId="{1696ACDC-D243-4E4A-8A7C-E033EA20C706}"/>
    <dgm:cxn modelId="{550BCBD8-7D1C-4135-927C-4A196C68827A}" type="presOf" srcId="{1399DFE2-1F57-4859-A364-A1947FA7DDC9}" destId="{DCB39191-CC8F-4E09-A46E-4FCEB5A7F5D2}" srcOrd="1" destOrd="1" presId="urn:microsoft.com/office/officeart/2005/8/layout/hProcess4"/>
    <dgm:cxn modelId="{2D44CF8D-6C42-45C8-875B-B083871EE0E1}" type="presOf" srcId="{1399DFE2-1F57-4859-A364-A1947FA7DDC9}" destId="{0A0A9F9A-3A8D-4A88-9DF6-404E5F89872A}" srcOrd="0" destOrd="1" presId="urn:microsoft.com/office/officeart/2005/8/layout/hProcess4"/>
    <dgm:cxn modelId="{536D898D-3131-4F55-A8E2-7DE2001217E9}" type="presParOf" srcId="{1469E1BB-4007-46F5-83F6-ECC7FC57B555}" destId="{7B40F202-AEF4-48E6-B783-A2603F3F03A0}" srcOrd="0" destOrd="0" presId="urn:microsoft.com/office/officeart/2005/8/layout/hProcess4"/>
    <dgm:cxn modelId="{875CB86A-C285-4A18-A2ED-97A2E15E9D8A}" type="presParOf" srcId="{1469E1BB-4007-46F5-83F6-ECC7FC57B555}" destId="{7C7D399D-7A39-4DF8-B174-5C39C23561E7}" srcOrd="1" destOrd="0" presId="urn:microsoft.com/office/officeart/2005/8/layout/hProcess4"/>
    <dgm:cxn modelId="{033FD31B-CC18-42E9-9015-05ED74538BF6}" type="presParOf" srcId="{1469E1BB-4007-46F5-83F6-ECC7FC57B555}" destId="{26490735-C7B5-4CDE-837A-D5180989B5EB}" srcOrd="2" destOrd="0" presId="urn:microsoft.com/office/officeart/2005/8/layout/hProcess4"/>
    <dgm:cxn modelId="{99EBB26C-DA02-4AB8-9C76-A7A13D5141C8}" type="presParOf" srcId="{26490735-C7B5-4CDE-837A-D5180989B5EB}" destId="{9F6B648A-DFD5-4726-9067-F03139FD2D81}" srcOrd="0" destOrd="0" presId="urn:microsoft.com/office/officeart/2005/8/layout/hProcess4"/>
    <dgm:cxn modelId="{70846F89-B94B-4672-B5B6-80C1E45D4108}" type="presParOf" srcId="{9F6B648A-DFD5-4726-9067-F03139FD2D81}" destId="{9D49835C-29A4-4D87-ADE3-8C4895477511}" srcOrd="0" destOrd="0" presId="urn:microsoft.com/office/officeart/2005/8/layout/hProcess4"/>
    <dgm:cxn modelId="{2E08B2BA-1C34-41E1-B9FD-B42E1F05EDC1}" type="presParOf" srcId="{9F6B648A-DFD5-4726-9067-F03139FD2D81}" destId="{5CA2475D-6ECE-49DD-A9BD-25003EDE9945}" srcOrd="1" destOrd="0" presId="urn:microsoft.com/office/officeart/2005/8/layout/hProcess4"/>
    <dgm:cxn modelId="{991CFB81-0CB5-44B3-B3C5-5AE8FEAAD8DB}" type="presParOf" srcId="{9F6B648A-DFD5-4726-9067-F03139FD2D81}" destId="{B71C6435-107F-4BEC-B402-4BC164E505E5}" srcOrd="2" destOrd="0" presId="urn:microsoft.com/office/officeart/2005/8/layout/hProcess4"/>
    <dgm:cxn modelId="{1138221C-CE3E-4EB8-B4D5-070718801AE8}" type="presParOf" srcId="{9F6B648A-DFD5-4726-9067-F03139FD2D81}" destId="{28AE83D8-09C3-44E9-9ADF-29F98565AA69}" srcOrd="3" destOrd="0" presId="urn:microsoft.com/office/officeart/2005/8/layout/hProcess4"/>
    <dgm:cxn modelId="{40DE84C1-ABC4-4C39-AB12-952A65C81B21}" type="presParOf" srcId="{9F6B648A-DFD5-4726-9067-F03139FD2D81}" destId="{B509990E-6DC1-47BD-8F4E-C1AF10B927C4}" srcOrd="4" destOrd="0" presId="urn:microsoft.com/office/officeart/2005/8/layout/hProcess4"/>
    <dgm:cxn modelId="{E6C796F9-C922-4578-8DA7-B24BD7E771B6}" type="presParOf" srcId="{26490735-C7B5-4CDE-837A-D5180989B5EB}" destId="{DE6E2181-2B9D-479D-9B7D-94F4EC0168E0}" srcOrd="1" destOrd="0" presId="urn:microsoft.com/office/officeart/2005/8/layout/hProcess4"/>
    <dgm:cxn modelId="{D6F14F76-65E3-4AAA-BDF9-D6DC383D4A66}" type="presParOf" srcId="{26490735-C7B5-4CDE-837A-D5180989B5EB}" destId="{E041D6E1-EB74-4F76-94C3-CBF727EF3F53}" srcOrd="2" destOrd="0" presId="urn:microsoft.com/office/officeart/2005/8/layout/hProcess4"/>
    <dgm:cxn modelId="{4C615613-1BA6-44B7-B70D-29F8E3F708FB}" type="presParOf" srcId="{E041D6E1-EB74-4F76-94C3-CBF727EF3F53}" destId="{4F7D41FF-1296-4D50-9678-200B6B2B5CE8}" srcOrd="0" destOrd="0" presId="urn:microsoft.com/office/officeart/2005/8/layout/hProcess4"/>
    <dgm:cxn modelId="{1E9688F3-E862-4A50-9F29-2148B55459E1}" type="presParOf" srcId="{E041D6E1-EB74-4F76-94C3-CBF727EF3F53}" destId="{366965D3-8EFA-4C88-B1CF-84002DA596A5}" srcOrd="1" destOrd="0" presId="urn:microsoft.com/office/officeart/2005/8/layout/hProcess4"/>
    <dgm:cxn modelId="{8A2704C3-8DFF-4B8C-B288-CCBCC8D8FE6F}" type="presParOf" srcId="{E041D6E1-EB74-4F76-94C3-CBF727EF3F53}" destId="{881B3957-14BC-4B9E-97E3-202CBEA9DF26}" srcOrd="2" destOrd="0" presId="urn:microsoft.com/office/officeart/2005/8/layout/hProcess4"/>
    <dgm:cxn modelId="{1B3BE4EC-155A-4637-B485-56923B334C4A}" type="presParOf" srcId="{E041D6E1-EB74-4F76-94C3-CBF727EF3F53}" destId="{ECD30DEB-E02E-4FBF-9242-0B2F77FF1939}" srcOrd="3" destOrd="0" presId="urn:microsoft.com/office/officeart/2005/8/layout/hProcess4"/>
    <dgm:cxn modelId="{72ECBA2D-0211-4A31-8B51-453BC8D50A13}" type="presParOf" srcId="{E041D6E1-EB74-4F76-94C3-CBF727EF3F53}" destId="{C7160D22-5EB0-4CDE-A061-B0D1C66A217E}" srcOrd="4" destOrd="0" presId="urn:microsoft.com/office/officeart/2005/8/layout/hProcess4"/>
    <dgm:cxn modelId="{6B5EAE75-497D-4EEB-A544-AD1BC57C1C3C}" type="presParOf" srcId="{26490735-C7B5-4CDE-837A-D5180989B5EB}" destId="{D1FCF455-E96A-4E77-BA80-A2FF31004CEB}" srcOrd="3" destOrd="0" presId="urn:microsoft.com/office/officeart/2005/8/layout/hProcess4"/>
    <dgm:cxn modelId="{146E8590-D1FC-4178-872F-22A969E258EC}" type="presParOf" srcId="{26490735-C7B5-4CDE-837A-D5180989B5EB}" destId="{CD38B6B9-1FB0-481C-9579-A0FD8B32039D}" srcOrd="4" destOrd="0" presId="urn:microsoft.com/office/officeart/2005/8/layout/hProcess4"/>
    <dgm:cxn modelId="{B48359F4-CC0D-4FAB-AD72-24A75610B6D2}" type="presParOf" srcId="{CD38B6B9-1FB0-481C-9579-A0FD8B32039D}" destId="{09169CE2-885C-4D50-AF08-3BC8C10A6B75}" srcOrd="0" destOrd="0" presId="urn:microsoft.com/office/officeart/2005/8/layout/hProcess4"/>
    <dgm:cxn modelId="{B9CD51CD-AA3C-4C61-9208-44524B5C53B3}" type="presParOf" srcId="{CD38B6B9-1FB0-481C-9579-A0FD8B32039D}" destId="{0A0A9F9A-3A8D-4A88-9DF6-404E5F89872A}" srcOrd="1" destOrd="0" presId="urn:microsoft.com/office/officeart/2005/8/layout/hProcess4"/>
    <dgm:cxn modelId="{0C2CDE45-3AEF-43F5-896C-A2376D3300C7}" type="presParOf" srcId="{CD38B6B9-1FB0-481C-9579-A0FD8B32039D}" destId="{DCB39191-CC8F-4E09-A46E-4FCEB5A7F5D2}" srcOrd="2" destOrd="0" presId="urn:microsoft.com/office/officeart/2005/8/layout/hProcess4"/>
    <dgm:cxn modelId="{F8915936-3533-4525-878E-2B5A7A468AFA}" type="presParOf" srcId="{CD38B6B9-1FB0-481C-9579-A0FD8B32039D}" destId="{B8E0D315-9E2A-41D8-8B83-EE6A3F86C970}" srcOrd="3" destOrd="0" presId="urn:microsoft.com/office/officeart/2005/8/layout/hProcess4"/>
    <dgm:cxn modelId="{552D4A3B-4FB4-4817-8D6A-BFD965FBD27E}" type="presParOf" srcId="{CD38B6B9-1FB0-481C-9579-A0FD8B32039D}" destId="{E7A41821-1C51-4949-8B41-E4DE5D4D14B5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B19339-4A6D-4DCF-91EE-C88AC9B5A3DA}">
      <dsp:nvSpPr>
        <dsp:cNvPr id="0" name=""/>
        <dsp:cNvSpPr/>
      </dsp:nvSpPr>
      <dsp:spPr>
        <a:xfrm>
          <a:off x="3171847" y="575"/>
          <a:ext cx="4757770" cy="22446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Буржуазия, помещики, часть офицерства, часть интеллигенции, зажиточное и среднее крестьянство </a:t>
          </a:r>
          <a:endParaRPr lang="ru-RU" sz="2500" kern="1200" dirty="0"/>
        </a:p>
      </dsp:txBody>
      <dsp:txXfrm>
        <a:off x="3171847" y="281156"/>
        <a:ext cx="3916028" cy="1683484"/>
      </dsp:txXfrm>
    </dsp:sp>
    <dsp:sp modelId="{ABD40FE0-8DD4-49B0-BE44-1C34E7B9F33E}">
      <dsp:nvSpPr>
        <dsp:cNvPr id="0" name=""/>
        <dsp:cNvSpPr/>
      </dsp:nvSpPr>
      <dsp:spPr>
        <a:xfrm>
          <a:off x="0" y="575"/>
          <a:ext cx="3171847" cy="22446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F0000"/>
              </a:solidFill>
            </a:rPr>
            <a:t>Социальные силы:</a:t>
          </a:r>
          <a:endParaRPr lang="ru-RU" sz="3100" kern="1200" dirty="0">
            <a:solidFill>
              <a:srgbClr val="FF0000"/>
            </a:solidFill>
          </a:endParaRPr>
        </a:p>
      </dsp:txBody>
      <dsp:txXfrm>
        <a:off x="109575" y="110150"/>
        <a:ext cx="2952697" cy="2025496"/>
      </dsp:txXfrm>
    </dsp:sp>
    <dsp:sp modelId="{6754884E-3A5D-4008-896C-6DBA68BF9E3E}">
      <dsp:nvSpPr>
        <dsp:cNvPr id="0" name=""/>
        <dsp:cNvSpPr/>
      </dsp:nvSpPr>
      <dsp:spPr>
        <a:xfrm>
          <a:off x="3171847" y="2470261"/>
          <a:ext cx="4757770" cy="2244646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875" tIns="15875" rIns="15875" bIns="15875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Монархисты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Либералы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Меньшевики</a:t>
          </a:r>
          <a:endParaRPr lang="ru-RU" sz="2500" kern="1200" dirty="0"/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kern="1200" dirty="0" smtClean="0"/>
            <a:t>Левые и правые эсеры</a:t>
          </a:r>
          <a:endParaRPr lang="ru-RU" sz="2500" kern="1200" dirty="0"/>
        </a:p>
      </dsp:txBody>
      <dsp:txXfrm>
        <a:off x="3171847" y="2750842"/>
        <a:ext cx="3916028" cy="1683484"/>
      </dsp:txXfrm>
    </dsp:sp>
    <dsp:sp modelId="{F60D07FA-89F3-46F7-9E5C-396EAE944D09}">
      <dsp:nvSpPr>
        <dsp:cNvPr id="0" name=""/>
        <dsp:cNvSpPr/>
      </dsp:nvSpPr>
      <dsp:spPr>
        <a:xfrm>
          <a:off x="0" y="2469686"/>
          <a:ext cx="3171847" cy="22446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F0000"/>
              </a:solidFill>
            </a:rPr>
            <a:t>Политические</a:t>
          </a:r>
        </a:p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solidFill>
                <a:srgbClr val="FF0000"/>
              </a:solidFill>
            </a:rPr>
            <a:t>силы</a:t>
          </a:r>
          <a:endParaRPr lang="ru-RU" sz="3100" kern="1200" dirty="0">
            <a:solidFill>
              <a:srgbClr val="FF0000"/>
            </a:solidFill>
          </a:endParaRPr>
        </a:p>
      </dsp:txBody>
      <dsp:txXfrm>
        <a:off x="109575" y="2579261"/>
        <a:ext cx="2952697" cy="202549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A2475D-6ECE-49DD-A9BD-25003EDE9945}">
      <dsp:nvSpPr>
        <dsp:cNvPr id="0" name=""/>
        <dsp:cNvSpPr/>
      </dsp:nvSpPr>
      <dsp:spPr>
        <a:xfrm>
          <a:off x="3739" y="1284064"/>
          <a:ext cx="2373731" cy="1957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Февраль1917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Октябрь 1917</a:t>
          </a:r>
          <a:endParaRPr lang="ru-RU" sz="2400" kern="1200" dirty="0"/>
        </a:p>
      </dsp:txBody>
      <dsp:txXfrm>
        <a:off x="48794" y="1329119"/>
        <a:ext cx="2283621" cy="1448186"/>
      </dsp:txXfrm>
    </dsp:sp>
    <dsp:sp modelId="{DE6E2181-2B9D-479D-9B7D-94F4EC0168E0}">
      <dsp:nvSpPr>
        <dsp:cNvPr id="0" name=""/>
        <dsp:cNvSpPr/>
      </dsp:nvSpPr>
      <dsp:spPr>
        <a:xfrm>
          <a:off x="1368234" y="1810591"/>
          <a:ext cx="2604940" cy="2604940"/>
        </a:xfrm>
        <a:prstGeom prst="leftCircularArrow">
          <a:avLst>
            <a:gd name="adj1" fmla="val 3091"/>
            <a:gd name="adj2" fmla="val 379839"/>
            <a:gd name="adj3" fmla="val 2321440"/>
            <a:gd name="adj4" fmla="val 9190579"/>
            <a:gd name="adj5" fmla="val 3606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tint val="6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8AE83D8-09C3-44E9-9ADF-29F98565AA69}">
      <dsp:nvSpPr>
        <dsp:cNvPr id="0" name=""/>
        <dsp:cNvSpPr/>
      </dsp:nvSpPr>
      <dsp:spPr>
        <a:xfrm>
          <a:off x="531235" y="2822361"/>
          <a:ext cx="2109983" cy="839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030A0"/>
              </a:solidFill>
            </a:rPr>
            <a:t>начало</a:t>
          </a:r>
          <a:endParaRPr lang="ru-RU" sz="2400" kern="1200" dirty="0">
            <a:solidFill>
              <a:srgbClr val="7030A0"/>
            </a:solidFill>
          </a:endParaRPr>
        </a:p>
      </dsp:txBody>
      <dsp:txXfrm>
        <a:off x="555811" y="2846937"/>
        <a:ext cx="2060831" cy="789918"/>
      </dsp:txXfrm>
    </dsp:sp>
    <dsp:sp modelId="{366965D3-8EFA-4C88-B1CF-84002DA596A5}">
      <dsp:nvSpPr>
        <dsp:cNvPr id="0" name=""/>
        <dsp:cNvSpPr/>
      </dsp:nvSpPr>
      <dsp:spPr>
        <a:xfrm>
          <a:off x="3024660" y="1386133"/>
          <a:ext cx="2373731" cy="1957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1918 -1920</a:t>
          </a:r>
          <a:endParaRPr lang="ru-RU" sz="2400" kern="1200" dirty="0"/>
        </a:p>
      </dsp:txBody>
      <dsp:txXfrm>
        <a:off x="3069715" y="1850724"/>
        <a:ext cx="2283621" cy="1448186"/>
      </dsp:txXfrm>
    </dsp:sp>
    <dsp:sp modelId="{D1FCF455-E96A-4E77-BA80-A2FF31004CEB}">
      <dsp:nvSpPr>
        <dsp:cNvPr id="0" name=""/>
        <dsp:cNvSpPr/>
      </dsp:nvSpPr>
      <dsp:spPr>
        <a:xfrm>
          <a:off x="4126213" y="-62096"/>
          <a:ext cx="3078463" cy="3078463"/>
        </a:xfrm>
        <a:prstGeom prst="circularArrow">
          <a:avLst>
            <a:gd name="adj1" fmla="val 2616"/>
            <a:gd name="adj2" fmla="val 317855"/>
            <a:gd name="adj3" fmla="val 19784850"/>
            <a:gd name="adj4" fmla="val 12853726"/>
            <a:gd name="adj5" fmla="val 3052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tint val="60000"/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tint val="60000"/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ECD30DEB-E02E-4FBF-9242-0B2F77FF1939}">
      <dsp:nvSpPr>
        <dsp:cNvPr id="0" name=""/>
        <dsp:cNvSpPr/>
      </dsp:nvSpPr>
      <dsp:spPr>
        <a:xfrm>
          <a:off x="3409943" y="660387"/>
          <a:ext cx="2109983" cy="124734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030A0"/>
              </a:solidFill>
            </a:rPr>
            <a:t>Основные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030A0"/>
              </a:solidFill>
            </a:rPr>
            <a:t>Военные действия</a:t>
          </a:r>
          <a:endParaRPr lang="ru-RU" sz="2400" kern="1200" dirty="0">
            <a:solidFill>
              <a:srgbClr val="7030A0"/>
            </a:solidFill>
          </a:endParaRPr>
        </a:p>
      </dsp:txBody>
      <dsp:txXfrm>
        <a:off x="3446477" y="696921"/>
        <a:ext cx="2036915" cy="1174278"/>
      </dsp:txXfrm>
    </dsp:sp>
    <dsp:sp modelId="{0A0A9F9A-3A8D-4A88-9DF6-404E5F89872A}">
      <dsp:nvSpPr>
        <dsp:cNvPr id="0" name=""/>
        <dsp:cNvSpPr/>
      </dsp:nvSpPr>
      <dsp:spPr>
        <a:xfrm>
          <a:off x="6045580" y="1284064"/>
          <a:ext cx="2373731" cy="195783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0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0"/>
          </a:lightRig>
        </a:scene3d>
        <a:sp3d prstMaterial="metal">
          <a:bevelT w="10000" h="100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1922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1924</a:t>
          </a:r>
          <a:endParaRPr lang="ru-RU" sz="2400" kern="1200" dirty="0"/>
        </a:p>
      </dsp:txBody>
      <dsp:txXfrm>
        <a:off x="6090635" y="1329119"/>
        <a:ext cx="2283621" cy="1448186"/>
      </dsp:txXfrm>
    </dsp:sp>
    <dsp:sp modelId="{B8E0D315-9E2A-41D8-8B83-EE6A3F86C970}">
      <dsp:nvSpPr>
        <dsp:cNvPr id="0" name=""/>
        <dsp:cNvSpPr/>
      </dsp:nvSpPr>
      <dsp:spPr>
        <a:xfrm>
          <a:off x="6573076" y="2822361"/>
          <a:ext cx="2109983" cy="83907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75000"/>
                <a:shade val="85000"/>
                <a:satMod val="23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90000"/>
                <a:shade val="70000"/>
                <a:satMod val="220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65000">
              <a:schemeClr val="accent1">
                <a:hueOff val="0"/>
                <a:satOff val="0"/>
                <a:lumOff val="0"/>
                <a:alphaOff val="0"/>
                <a:tint val="90000"/>
                <a:shade val="58000"/>
                <a:satMod val="225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tint val="90000"/>
                <a:shade val="69000"/>
                <a:satMod val="22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hueOff val="0"/>
              <a:satOff val="0"/>
              <a:lumOff val="0"/>
              <a:alphaOff val="0"/>
              <a:shade val="60000"/>
              <a:satMod val="11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7030A0"/>
              </a:solidFill>
            </a:rPr>
            <a:t>завершение</a:t>
          </a:r>
          <a:endParaRPr lang="ru-RU" sz="2400" kern="1200" dirty="0">
            <a:solidFill>
              <a:srgbClr val="7030A0"/>
            </a:solidFill>
          </a:endParaRPr>
        </a:p>
      </dsp:txBody>
      <dsp:txXfrm>
        <a:off x="6597652" y="2846937"/>
        <a:ext cx="2060831" cy="7899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08B96C-7B62-4E73-B850-071495544DD9}" type="datetimeFigureOut">
              <a:rPr lang="ru-RU" smtClean="0"/>
              <a:t>26.03.2018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2B3FFF-43F3-4A86-BACB-ED84AA0B1606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B3FFF-43F3-4A86-BACB-ED84AA0B1606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2B3FFF-43F3-4A86-BACB-ED84AA0B1606}" type="slidenum">
              <a:rPr lang="ru-RU" smtClean="0"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26.03.2018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4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3200" dirty="0" smtClean="0"/>
              <a:t>Тойбахтина Валентина Юрьевна</a:t>
            </a:r>
            <a:br>
              <a:rPr lang="ru-RU" sz="3200" dirty="0" smtClean="0"/>
            </a:br>
            <a:r>
              <a:rPr lang="ru-RU" sz="3200" dirty="0" err="1" smtClean="0"/>
              <a:t>моу</a:t>
            </a:r>
            <a:r>
              <a:rPr lang="ru-RU" sz="3200" dirty="0" smtClean="0"/>
              <a:t> «СОШ № 7»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1071546"/>
            <a:ext cx="8458200" cy="3729054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Причины Гражданской войны.</a:t>
            </a:r>
          </a:p>
          <a:p>
            <a:pPr algn="ctr"/>
            <a:r>
              <a:rPr lang="ru-RU" sz="4800" dirty="0" smtClean="0">
                <a:solidFill>
                  <a:srgbClr val="002060"/>
                </a:solidFill>
              </a:rPr>
              <a:t>Интервенция. Основные события Гражданской войны</a:t>
            </a:r>
            <a:r>
              <a:rPr lang="ru-RU" sz="4800" dirty="0" smtClean="0"/>
              <a:t>.</a:t>
            </a:r>
          </a:p>
          <a:p>
            <a:pPr algn="ctr"/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457200"/>
            <a:ext cx="7134244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Особенности военных действий</a:t>
            </a:r>
            <a:br>
              <a:rPr lang="ru-RU" dirty="0" smtClean="0"/>
            </a:br>
            <a:r>
              <a:rPr lang="ru-RU" dirty="0" smtClean="0"/>
              <a:t> в Гражданской войне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357430"/>
            <a:ext cx="8686800" cy="428628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1</a:t>
            </a:r>
            <a:r>
              <a:rPr lang="ru-RU" dirty="0" smtClean="0"/>
              <a:t>. Масштабность происходящих событий.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2. Влияние международных факторов.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3. Отсутствие сплошной линии фронта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4. Позиционная война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5. Действия крупных соединений в тылах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6. Партизанское, подпольное движение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7. Крайнее ожесточение борьбы. Террор.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pic>
        <p:nvPicPr>
          <p:cNvPr id="8193" name="Picture 1" descr="C:\Documents and Settings\user\Рабочий стол\НОМИНАЦИЯ История, Тойбахтина Валентина Юрьевна\images[28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1285884" cy="20059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/>
              <a:t>Рефлексия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ru-RU" smtClean="0"/>
              <a:t>         </a:t>
            </a:r>
          </a:p>
          <a:p>
            <a:endParaRPr lang="ru-RU" smtClean="0"/>
          </a:p>
          <a:p>
            <a:endParaRPr lang="ru-RU" smtClean="0"/>
          </a:p>
          <a:p>
            <a:pPr>
              <a:buFontTx/>
              <a:buNone/>
            </a:pPr>
            <a:r>
              <a:rPr lang="ru-RU" smtClean="0"/>
              <a:t>     </a:t>
            </a:r>
          </a:p>
        </p:txBody>
      </p:sp>
      <p:sp>
        <p:nvSpPr>
          <p:cNvPr id="18436" name="Rectangle 8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smtClean="0">
                <a:solidFill>
                  <a:srgbClr val="FF5050"/>
                </a:solidFill>
              </a:rPr>
              <a:t>Красный</a:t>
            </a:r>
            <a:r>
              <a:rPr lang="ru-RU" sz="2400" smtClean="0"/>
              <a:t> – урок понравился, было интересно, я хорошо поработал(а)</a:t>
            </a:r>
          </a:p>
          <a:p>
            <a:r>
              <a:rPr lang="ru-RU" sz="2400" smtClean="0">
                <a:solidFill>
                  <a:srgbClr val="66FF66"/>
                </a:solidFill>
              </a:rPr>
              <a:t>Зеленый</a:t>
            </a:r>
            <a:r>
              <a:rPr lang="ru-RU" sz="2400" smtClean="0"/>
              <a:t> – работал(а) без желания</a:t>
            </a:r>
          </a:p>
          <a:p>
            <a:r>
              <a:rPr lang="ru-RU" sz="2400" smtClean="0">
                <a:solidFill>
                  <a:srgbClr val="6600FF"/>
                </a:solidFill>
              </a:rPr>
              <a:t>Синий</a:t>
            </a:r>
            <a:r>
              <a:rPr lang="ru-RU" sz="2400" smtClean="0"/>
              <a:t> – мне было скучно на уроке</a:t>
            </a:r>
          </a:p>
          <a:p>
            <a:endParaRPr lang="ru-RU" sz="2400" smtClean="0"/>
          </a:p>
          <a:p>
            <a:pPr>
              <a:buFontTx/>
              <a:buNone/>
            </a:pPr>
            <a:endParaRPr lang="ru-RU" sz="2400" smtClean="0"/>
          </a:p>
        </p:txBody>
      </p:sp>
      <p:sp>
        <p:nvSpPr>
          <p:cNvPr id="18437" name="Rectangle 3"/>
          <p:cNvSpPr>
            <a:spLocks noChangeArrowheads="1"/>
          </p:cNvSpPr>
          <p:nvPr/>
        </p:nvSpPr>
        <p:spPr bwMode="auto">
          <a:xfrm>
            <a:off x="323850" y="1628775"/>
            <a:ext cx="4038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ru-RU" sz="2800" b="0">
                <a:solidFill>
                  <a:srgbClr val="6600FF"/>
                </a:solidFill>
              </a:rPr>
              <a:t>         </a:t>
            </a:r>
          </a:p>
          <a:p>
            <a:pPr marL="342900" indent="-342900" algn="l">
              <a:spcBef>
                <a:spcPct val="20000"/>
              </a:spcBef>
            </a:pPr>
            <a:endParaRPr lang="ru-RU" sz="2800" b="0">
              <a:solidFill>
                <a:srgbClr val="6600FF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endParaRPr lang="ru-RU" sz="2800" b="0">
              <a:solidFill>
                <a:srgbClr val="6600FF"/>
              </a:solidFill>
            </a:endParaRPr>
          </a:p>
          <a:p>
            <a:pPr marL="342900" indent="-342900" algn="l">
              <a:spcBef>
                <a:spcPct val="20000"/>
              </a:spcBef>
            </a:pPr>
            <a:r>
              <a:rPr lang="ru-RU" sz="2800" b="0">
                <a:solidFill>
                  <a:srgbClr val="6600FF"/>
                </a:solidFill>
              </a:rPr>
              <a:t>     </a:t>
            </a:r>
          </a:p>
        </p:txBody>
      </p:sp>
      <p:sp>
        <p:nvSpPr>
          <p:cNvPr id="18438" name="Rectangle 4"/>
          <p:cNvSpPr>
            <a:spLocks noChangeArrowheads="1"/>
          </p:cNvSpPr>
          <p:nvPr/>
        </p:nvSpPr>
        <p:spPr bwMode="auto">
          <a:xfrm>
            <a:off x="1071563" y="1857375"/>
            <a:ext cx="647700" cy="647700"/>
          </a:xfrm>
          <a:prstGeom prst="rect">
            <a:avLst/>
          </a:prstGeom>
          <a:solidFill>
            <a:srgbClr val="FF0000">
              <a:alpha val="87842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0">
              <a:solidFill>
                <a:srgbClr val="FB151A"/>
              </a:solidFill>
            </a:endParaRPr>
          </a:p>
        </p:txBody>
      </p:sp>
      <p:sp>
        <p:nvSpPr>
          <p:cNvPr id="18439" name="Rectangle 9"/>
          <p:cNvSpPr>
            <a:spLocks noChangeArrowheads="1"/>
          </p:cNvSpPr>
          <p:nvPr/>
        </p:nvSpPr>
        <p:spPr bwMode="auto">
          <a:xfrm>
            <a:off x="1071563" y="3071813"/>
            <a:ext cx="647700" cy="576262"/>
          </a:xfrm>
          <a:prstGeom prst="rect">
            <a:avLst/>
          </a:prstGeom>
          <a:solidFill>
            <a:srgbClr val="66FF66"/>
          </a:solidFill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r"/>
            <a:endParaRPr lang="ru-RU" sz="1800" b="0"/>
          </a:p>
        </p:txBody>
      </p:sp>
      <p:sp>
        <p:nvSpPr>
          <p:cNvPr id="18440" name="Rectangle 7"/>
          <p:cNvSpPr>
            <a:spLocks noChangeArrowheads="1"/>
          </p:cNvSpPr>
          <p:nvPr/>
        </p:nvSpPr>
        <p:spPr bwMode="auto">
          <a:xfrm>
            <a:off x="1071563" y="4071938"/>
            <a:ext cx="647700" cy="576262"/>
          </a:xfrm>
          <a:prstGeom prst="rect">
            <a:avLst/>
          </a:prstGeom>
          <a:solidFill>
            <a:srgbClr val="66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 b="0">
              <a:solidFill>
                <a:srgbClr val="66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457200"/>
            <a:ext cx="7277120" cy="1042974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857364"/>
            <a:ext cx="8686800" cy="4222761"/>
          </a:xfrm>
        </p:spPr>
        <p:txBody>
          <a:bodyPr/>
          <a:lstStyle/>
          <a:p>
            <a:r>
              <a:rPr lang="ru-RU" dirty="0" smtClean="0"/>
              <a:t>Выполнить задания - тесты</a:t>
            </a:r>
            <a:endParaRPr lang="ru-RU" dirty="0"/>
          </a:p>
        </p:txBody>
      </p:sp>
      <p:pic>
        <p:nvPicPr>
          <p:cNvPr id="4" name="Рисунок 4" descr="j0354499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5662">
            <a:off x="93977" y="126896"/>
            <a:ext cx="2376488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Вариант 1</a:t>
            </a:r>
            <a:br>
              <a:rPr lang="ru-RU" dirty="0" smtClean="0"/>
            </a:br>
            <a:r>
              <a:rPr lang="ru-RU" dirty="0" smtClean="0"/>
              <a:t> 1) Соотнесите события и период: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2114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11455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Май – ноябрь</a:t>
                      </a:r>
                    </a:p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1918 г.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 marL="44116" marR="44116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Ноябрь 1918 –</a:t>
                      </a:r>
                    </a:p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Март 1919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 marL="44116" marR="44116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Март 1919г. –</a:t>
                      </a:r>
                    </a:p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Март 1920г.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 marL="44116" marR="44116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Весна –осень</a:t>
                      </a:r>
                    </a:p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1920г. 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 marL="44116" marR="44116"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7030A0"/>
                          </a:solidFill>
                        </a:rPr>
                        <a:t>«Малая гражданская война»</a:t>
                      </a:r>
                      <a:endParaRPr lang="ru-RU" dirty="0">
                        <a:solidFill>
                          <a:srgbClr val="7030A0"/>
                        </a:solidFill>
                      </a:endParaRPr>
                    </a:p>
                  </a:txBody>
                  <a:tcPr marL="44116" marR="44116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357298"/>
            <a:ext cx="4343400" cy="5286412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dirty="0" smtClean="0"/>
              <a:t>1Перекопско-Чонгарская операция.</a:t>
            </a:r>
          </a:p>
          <a:p>
            <a:pPr lvl="0"/>
            <a:r>
              <a:rPr lang="ru-RU" sz="8000" dirty="0" smtClean="0"/>
              <a:t>2 Декрет «О разверстке хлеба и фуража».</a:t>
            </a:r>
          </a:p>
          <a:p>
            <a:pPr lvl="0"/>
            <a:r>
              <a:rPr lang="ru-RU" sz="8000" dirty="0" smtClean="0"/>
              <a:t>3.Свержение Советской власти при помощи чехословацкого корпуса.</a:t>
            </a:r>
          </a:p>
          <a:p>
            <a:pPr lvl="0"/>
            <a:r>
              <a:rPr lang="ru-RU" sz="8000" dirty="0" smtClean="0"/>
              <a:t>4.Восстание против Колчака в Иркутске.</a:t>
            </a:r>
          </a:p>
          <a:p>
            <a:pPr lvl="0"/>
            <a:r>
              <a:rPr lang="ru-RU" sz="8000" dirty="0" smtClean="0"/>
              <a:t>5. Создание Уфимской директории.</a:t>
            </a:r>
          </a:p>
          <a:p>
            <a:pPr lvl="0"/>
            <a:r>
              <a:rPr lang="ru-RU" sz="8000" dirty="0" smtClean="0"/>
              <a:t>6. Московская директива Деникина.</a:t>
            </a:r>
          </a:p>
          <a:p>
            <a:pPr lvl="0"/>
            <a:r>
              <a:rPr lang="ru-RU" sz="8000" dirty="0" smtClean="0"/>
              <a:t>7. Тамбовское восстание.</a:t>
            </a:r>
          </a:p>
          <a:p>
            <a:pPr lvl="0"/>
            <a:r>
              <a:rPr lang="ru-RU" sz="8000" dirty="0" smtClean="0"/>
              <a:t>8. Декрет о всеобщей воинской повинности.</a:t>
            </a:r>
          </a:p>
          <a:p>
            <a:pPr lvl="0"/>
            <a:r>
              <a:rPr lang="ru-RU" sz="8000" dirty="0" smtClean="0"/>
              <a:t>9. Расстрел Николая </a:t>
            </a:r>
            <a:r>
              <a:rPr lang="en-US" sz="8000" dirty="0" smtClean="0"/>
              <a:t>II </a:t>
            </a:r>
            <a:r>
              <a:rPr lang="ru-RU" sz="8000" dirty="0" smtClean="0"/>
              <a:t>и членов его семьи.</a:t>
            </a:r>
          </a:p>
          <a:p>
            <a:pPr lvl="0"/>
            <a:r>
              <a:rPr lang="ru-RU" sz="8000" dirty="0" smtClean="0"/>
              <a:t>10. Перемирие с Польшей.</a:t>
            </a:r>
          </a:p>
          <a:p>
            <a:endParaRPr lang="ru-RU" dirty="0"/>
          </a:p>
        </p:txBody>
      </p:sp>
      <p:pic>
        <p:nvPicPr>
          <p:cNvPr id="9" name="Рисунок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786190"/>
            <a:ext cx="4167188" cy="27082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12700"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543040"/>
          </a:xfrm>
        </p:spPr>
        <p:txBody>
          <a:bodyPr>
            <a:normAutofit fontScale="90000"/>
          </a:bodyPr>
          <a:lstStyle/>
          <a:p>
            <a:r>
              <a:rPr lang="ru-RU" sz="3300" dirty="0" smtClean="0"/>
              <a:t>2) Расставьте события в правильной хронологической последователь­ности.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071678"/>
            <a:ext cx="8686800" cy="4008447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1.Советско-польская война.</a:t>
            </a:r>
          </a:p>
          <a:p>
            <a:pPr lvl="0"/>
            <a:r>
              <a:rPr lang="ru-RU" dirty="0" smtClean="0"/>
              <a:t>2.Выступление чехословацкого корпуса.</a:t>
            </a:r>
          </a:p>
          <a:p>
            <a:pPr lvl="0"/>
            <a:r>
              <a:rPr lang="ru-RU" dirty="0" smtClean="0"/>
              <a:t>3.Провозглашение Деникина командующим вооруженными силами Юга России.</a:t>
            </a:r>
          </a:p>
          <a:p>
            <a:pPr lvl="0"/>
            <a:r>
              <a:rPr lang="ru-RU" dirty="0" smtClean="0"/>
              <a:t>4. Разгром Колчака.</a:t>
            </a:r>
          </a:p>
          <a:p>
            <a:pPr lvl="0"/>
            <a:r>
              <a:rPr lang="ru-RU" dirty="0" smtClean="0"/>
              <a:t>5.Первое наступление Юденича на  </a:t>
            </a:r>
          </a:p>
          <a:p>
            <a:pPr lvl="0"/>
            <a:r>
              <a:rPr lang="ru-RU" dirty="0" smtClean="0"/>
              <a:t>   Петроград.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3)	</a:t>
            </a:r>
            <a:r>
              <a:rPr lang="ru-RU" sz="3100" dirty="0" smtClean="0"/>
              <a:t>Кто из перечисленных лиц принимал участие в войне на стороне красных?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28802"/>
            <a:ext cx="8686800" cy="4151323"/>
          </a:xfrm>
        </p:spPr>
        <p:txBody>
          <a:bodyPr/>
          <a:lstStyle/>
          <a:p>
            <a:pPr lvl="0"/>
            <a:r>
              <a:rPr lang="ru-RU" dirty="0" smtClean="0"/>
              <a:t>1. Л. Троцкий.</a:t>
            </a:r>
          </a:p>
          <a:p>
            <a:pPr lvl="0"/>
            <a:r>
              <a:rPr lang="ru-RU" dirty="0" smtClean="0"/>
              <a:t>2. Н. Юденич.</a:t>
            </a:r>
          </a:p>
          <a:p>
            <a:pPr lvl="0"/>
            <a:r>
              <a:rPr lang="ru-RU" dirty="0" smtClean="0"/>
              <a:t>3.А. Дутов.</a:t>
            </a:r>
          </a:p>
          <a:p>
            <a:pPr lvl="0"/>
            <a:r>
              <a:rPr lang="ru-RU" dirty="0" smtClean="0"/>
              <a:t>4. С. Буденный.</a:t>
            </a:r>
          </a:p>
          <a:p>
            <a:pPr lvl="0"/>
            <a:r>
              <a:rPr lang="ru-RU" dirty="0" smtClean="0"/>
              <a:t>5.Г. Семенов.</a:t>
            </a:r>
          </a:p>
          <a:p>
            <a:pPr lvl="0"/>
            <a:r>
              <a:rPr lang="ru-RU" dirty="0" smtClean="0"/>
              <a:t>6.М. Фрунзе.</a:t>
            </a:r>
          </a:p>
          <a:p>
            <a:endParaRPr lang="ru-RU" dirty="0"/>
          </a:p>
        </p:txBody>
      </p:sp>
      <p:pic>
        <p:nvPicPr>
          <p:cNvPr id="6" name="Picture 10" descr="http://visualrian.ru/storage/PreviewWM/0063/28/63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2500306"/>
            <a:ext cx="3467100" cy="2276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4.Выберите верные утверждения.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/>
              <a:t>1.В годы Гражданской войны крестьянство не пыталось выступить как самостоятельная политическая сила.</a:t>
            </a:r>
          </a:p>
          <a:p>
            <a:pPr lvl="0"/>
            <a:r>
              <a:rPr lang="ru-RU" dirty="0" smtClean="0"/>
              <a:t>2. Брестский мир воспринимался частью населения России как измена и послужил одним из поводов к развязыванию Гражданс­кой войны.</a:t>
            </a:r>
          </a:p>
          <a:p>
            <a:pPr lvl="0"/>
            <a:r>
              <a:rPr lang="ru-RU" dirty="0" smtClean="0"/>
              <a:t>3. В годы войны для укрепления союза с крестьянством большеви­ки отказались от чрезвычайных экономических мер.</a:t>
            </a:r>
          </a:p>
          <a:p>
            <a:pPr lvl="0"/>
            <a:r>
              <a:rPr lang="ru-RU" dirty="0" smtClean="0"/>
              <a:t>4. «Малая Гражданская война» — это борьба за Советскую власть на окраинах России.</a:t>
            </a:r>
          </a:p>
          <a:p>
            <a:r>
              <a:rPr lang="ru-RU" dirty="0" smtClean="0"/>
              <a:t>5.	В войне с Польшей проявилось стремление большевиков к</a:t>
            </a:r>
            <a:br>
              <a:rPr lang="ru-RU" dirty="0" smtClean="0"/>
            </a:br>
            <a:r>
              <a:rPr lang="ru-RU" dirty="0" smtClean="0"/>
              <a:t>победе мировой революции.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</a:rPr>
              <a:t>Спасибо за работу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2" descr="j028300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2060575"/>
            <a:ext cx="4422775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4800" y="457200"/>
            <a:ext cx="4195762" cy="97153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План урока</a:t>
            </a:r>
            <a:endParaRPr lang="ru-RU" sz="40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4800" y="2428868"/>
            <a:ext cx="8686800" cy="3651257"/>
          </a:xfrm>
        </p:spPr>
        <p:txBody>
          <a:bodyPr/>
          <a:lstStyle/>
          <a:p>
            <a:r>
              <a:rPr lang="ru-RU" dirty="0" smtClean="0"/>
              <a:t>1. Причины Гражданской войны.</a:t>
            </a:r>
          </a:p>
          <a:p>
            <a:r>
              <a:rPr lang="ru-RU" dirty="0" smtClean="0"/>
              <a:t>2. Интервенция.</a:t>
            </a:r>
          </a:p>
          <a:p>
            <a:r>
              <a:rPr lang="ru-RU" dirty="0" smtClean="0"/>
              <a:t>3. Периодизация Гражданской войны. </a:t>
            </a:r>
          </a:p>
          <a:p>
            <a:r>
              <a:rPr lang="ru-RU" dirty="0" smtClean="0"/>
              <a:t>     Основные события на фронтах войны.</a:t>
            </a:r>
          </a:p>
          <a:p>
            <a:r>
              <a:rPr lang="ru-RU" dirty="0" smtClean="0"/>
              <a:t>4. Особенности военных действий  в</a:t>
            </a:r>
          </a:p>
          <a:p>
            <a:r>
              <a:rPr lang="ru-RU" dirty="0" smtClean="0"/>
              <a:t>     Гражданской войне.</a:t>
            </a:r>
            <a:endParaRPr lang="ru-RU" dirty="0"/>
          </a:p>
        </p:txBody>
      </p:sp>
      <p:pic>
        <p:nvPicPr>
          <p:cNvPr id="15361" name="Picture 1" descr="C:\Documents and Settings\user\Рабочий стол\НОМИНАЦИЯ История, Тойбахтина Валентина Юрьевна\images[3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357166"/>
            <a:ext cx="3286148" cy="2050755"/>
          </a:xfrm>
          <a:prstGeom prst="rect">
            <a:avLst/>
          </a:prstGeom>
          <a:ln w="127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Причины Гражданской войны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4163"/>
            <a:ext cx="8686800" cy="3089284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/>
              <a:t>  1. Борьба за власть.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2 Разгон Учредительного собрания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3. Брестский мир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600" dirty="0" smtClean="0"/>
              <a:t>4. Экономическая политика большевиков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42"/>
            <a:ext cx="5715040" cy="11144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Противники </a:t>
            </a:r>
            <a:r>
              <a:rPr lang="ru-RU" dirty="0" smtClean="0">
                <a:solidFill>
                  <a:srgbClr val="FF0000"/>
                </a:solidFill>
              </a:rPr>
              <a:t>красных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Гражданской войне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714488"/>
            <a:ext cx="8686800" cy="4500594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857364"/>
          <a:ext cx="7929618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Documents and Settings\user\Рабочий стол\НОМИНАЦИЯ История, Тойбахтина Валентина Юрьевна\images[35]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15206" y="214290"/>
            <a:ext cx="1447804" cy="1935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400164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Интервенция -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04800" y="1571612"/>
            <a:ext cx="8686800" cy="4508513"/>
          </a:xfrm>
        </p:spPr>
        <p:txBody>
          <a:bodyPr/>
          <a:lstStyle/>
          <a:p>
            <a:r>
              <a:rPr lang="ru-RU" dirty="0" smtClean="0"/>
              <a:t>Насильственное вмешательство одного или нескольких государств во внутренние дела другой страны (военное ,экономическое, дипломатическое, идеологическое)</a:t>
            </a:r>
            <a:endParaRPr lang="ru-RU" dirty="0"/>
          </a:p>
        </p:txBody>
      </p:sp>
      <p:pic>
        <p:nvPicPr>
          <p:cNvPr id="7" name="Picture 12" descr="http://t2.gstatic.com/images?q=tbn:1pGioCoFc4Yss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857628"/>
            <a:ext cx="3319479" cy="2300633"/>
          </a:xfrm>
          <a:prstGeom prst="rect">
            <a:avLst/>
          </a:prstGeom>
          <a:ln w="1905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78581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Интервенция</a:t>
            </a:r>
            <a:endParaRPr lang="ru-RU" dirty="0"/>
          </a:p>
        </p:txBody>
      </p:sp>
      <p:pic>
        <p:nvPicPr>
          <p:cNvPr id="4" name="Содержимое 3" descr="mapa-36-37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576" y="1071546"/>
            <a:ext cx="8557424" cy="57846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  <a:ln>
            <a:solidFill>
              <a:srgbClr val="7030A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Периодизация Гражданской войны.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Хронологические рамки.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9525" cap="sq">
            <a:solidFill>
              <a:srgbClr val="0070C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76"/>
            <a:ext cx="9161560" cy="728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</TotalTime>
  <Words>466</Words>
  <Application>Microsoft Office PowerPoint</Application>
  <PresentationFormat>Экран (4:3)</PresentationFormat>
  <Paragraphs>103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Franklin Gothic Book</vt:lpstr>
      <vt:lpstr>Franklin Gothic Medium</vt:lpstr>
      <vt:lpstr>Wingdings 2</vt:lpstr>
      <vt:lpstr>Трек</vt:lpstr>
      <vt:lpstr>Тойбахтина Валентина Юрьевна моу «СОШ № 7»</vt:lpstr>
      <vt:lpstr>План урока</vt:lpstr>
      <vt:lpstr>Причины Гражданской войны</vt:lpstr>
      <vt:lpstr>Противники красных  в Гражданской войне</vt:lpstr>
      <vt:lpstr>Интервенция -</vt:lpstr>
      <vt:lpstr>Интервенция</vt:lpstr>
      <vt:lpstr>Периодизация Гражданской войны. Хронологические рамки.</vt:lpstr>
      <vt:lpstr>Презентация PowerPoint</vt:lpstr>
      <vt:lpstr>Презентация PowerPoint</vt:lpstr>
      <vt:lpstr> Особенности военных действий  в Гражданской войне</vt:lpstr>
      <vt:lpstr>Рефлексия</vt:lpstr>
      <vt:lpstr>Домашнее задание</vt:lpstr>
      <vt:lpstr>Вариант 1  1) Соотнесите события и период: </vt:lpstr>
      <vt:lpstr>2) Расставьте события в правильной хронологической последователь­ности. </vt:lpstr>
      <vt:lpstr>3) Кто из перечисленных лиц принимал участие в войне на стороне красных? </vt:lpstr>
      <vt:lpstr>4.Выберите верные утверждения. </vt:lpstr>
      <vt:lpstr>Спасибо за работу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DOM</dc:creator>
  <cp:lastModifiedBy>DOM</cp:lastModifiedBy>
  <cp:revision>25</cp:revision>
  <dcterms:modified xsi:type="dcterms:W3CDTF">2018-03-26T16:53:17Z</dcterms:modified>
</cp:coreProperties>
</file>