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6" r:id="rId2"/>
  </p:sldMasterIdLst>
  <p:sldIdLst>
    <p:sldId id="257" r:id="rId3"/>
    <p:sldId id="258" r:id="rId4"/>
    <p:sldId id="259" r:id="rId5"/>
    <p:sldId id="262" r:id="rId6"/>
    <p:sldId id="263" r:id="rId7"/>
    <p:sldId id="264" r:id="rId8"/>
    <p:sldId id="265" r:id="rId9"/>
    <p:sldId id="266" r:id="rId10"/>
    <p:sldId id="261" r:id="rId11"/>
    <p:sldId id="269" r:id="rId12"/>
    <p:sldId id="270" r:id="rId13"/>
    <p:sldId id="267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B81E7D"/>
    <a:srgbClr val="8D1CB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58" y="6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CB40A-D2FE-4EA0-AA88-6B501A3B2EDA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5225-DE5B-4F89-A0F3-2AF267C9DD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12F2E2-829B-445C-8AFB-66D9A0D5D3D7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B3F89-6A33-4B17-99EE-33E1CDD7A8F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B1F4F-4FF9-4023-A3F5-D9D6B5F7A620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D3057-587F-4E1A-A51B-342104A1AD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919C7-D2B0-49A2-A898-C8CF64582B18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8F5EBA-85C4-456C-BFD1-01AB97985D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74428-D341-44C0-8201-6D8E960B7735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01CE3-591C-47BB-973C-25662E7585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EABD8-A19C-47E9-AD29-4BD068EB47BA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F6AE4-FDED-4118-A471-1E5AA63889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E664-4298-4909-9D7F-7D90D8A9E68F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1E8BC-188B-4444-A3EA-55EE85E691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09546-F691-49FE-8501-88BAEA21BCF5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BD91-7BA4-4039-8B28-AC972D6385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014E7-5812-4115-80B8-CD291EC559C6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76685-FBC8-43BB-BD7B-5D32C32FAA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3ED1-E94B-471F-8F6D-279B75B63D59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8BE14-8F7A-4821-B1DD-D928B67CD4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62315-847D-4D07-B888-B5E5104D2D25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B81EB-465C-4B01-9046-2C953D1D675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14F15-B893-4E6E-94D3-9C57748C2843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8FF01-E488-44DC-A16A-891847EB8A9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C0B29-90CC-42E8-ABAE-FB24D74DF49E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701AF-D014-4929-86DE-13844C7DA7F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1685E-4DF2-449D-8867-0952DC501A36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23514-3690-4A6E-B5A4-F34C49F5884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2DD06-1382-4B07-A85A-A4CC4AF96263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CD581-943E-4B1D-A160-693E94FDD2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BCF00-7D28-4E44-AA36-DE3036C17374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DB2BE-D6BC-4703-BD16-E950B6F84FA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9FCC7-D274-4BFF-BAA1-BEE40E936DC8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3B892-858F-4A2A-A1EB-9E06540FFE7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01985-5301-415A-8D6E-625BB58C6C60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D962A-6E0F-4267-A29D-86F7A36A3D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775F4-2B84-4C67-AE20-D1C5C0B171F3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47E82-9E27-4F9D-A1C5-7EEC3E32A9C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AFC5C3-C7ED-4651-ABAB-C2A217DA79EB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857EF-AB14-4335-A991-D1A67D0297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75223-6A4B-4419-BBE0-0B2A55BD5C01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6D0857-F677-4F08-A54A-E4D16C5065C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8E968-607D-430B-884E-0A37F0B68D54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5A227-0901-4D0E-961F-628C316C10F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413F2DE-DC5B-4493-82A6-160E9C8DF48B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905B5E76-4A6F-4063-B159-D948DEFF055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0" r:id="rId2"/>
    <p:sldLayoutId id="2147483710" r:id="rId3"/>
    <p:sldLayoutId id="2147483699" r:id="rId4"/>
    <p:sldLayoutId id="2147483698" r:id="rId5"/>
    <p:sldLayoutId id="2147483697" r:id="rId6"/>
    <p:sldLayoutId id="2147483696" r:id="rId7"/>
    <p:sldLayoutId id="2147483695" r:id="rId8"/>
    <p:sldLayoutId id="2147483711" r:id="rId9"/>
    <p:sldLayoutId id="2147483694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32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D5AD968F-30C8-48A8-A0A8-14BE404B9656}" type="datetimeFigureOut">
              <a:rPr lang="ru-RU"/>
              <a:pPr>
                <a:defRPr/>
              </a:pPr>
              <a:t>26.03.2018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100" b="1">
                <a:solidFill>
                  <a:prstClr val="black">
                    <a:lumMod val="50000"/>
                    <a:lumOff val="50000"/>
                  </a:prst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1">
                <a:solidFill>
                  <a:srgbClr val="7F7F7F"/>
                </a:solidFill>
              </a:defRPr>
            </a:lvl1pPr>
          </a:lstStyle>
          <a:p>
            <a:pPr>
              <a:defRPr/>
            </a:pPr>
            <a:fld id="{3C98586A-A03D-4D7E-956E-9F99AA21A8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08" r:id="rId2"/>
    <p:sldLayoutId id="2147483713" r:id="rId3"/>
    <p:sldLayoutId id="2147483707" r:id="rId4"/>
    <p:sldLayoutId id="2147483706" r:id="rId5"/>
    <p:sldLayoutId id="2147483705" r:id="rId6"/>
    <p:sldLayoutId id="2147483704" r:id="rId7"/>
    <p:sldLayoutId id="2147483703" r:id="rId8"/>
    <p:sldLayoutId id="2147483714" r:id="rId9"/>
    <p:sldLayoutId id="2147483702" r:id="rId10"/>
    <p:sldLayoutId id="2147483701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1403350" y="1268413"/>
            <a:ext cx="6840538" cy="283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600">
                <a:solidFill>
                  <a:srgbClr val="8D1CBA"/>
                </a:solidFill>
              </a:rPr>
              <a:t>Дидактическая игра</a:t>
            </a:r>
          </a:p>
          <a:p>
            <a:pPr algn="ctr"/>
            <a:r>
              <a:rPr lang="ru-RU" altLang="ru-RU" sz="4800">
                <a:solidFill>
                  <a:srgbClr val="B81E7D"/>
                </a:solidFill>
              </a:rPr>
              <a:t>«Портрет мамы»</a:t>
            </a:r>
            <a:r>
              <a:rPr lang="ru-RU" altLang="ru-RU" sz="3600">
                <a:solidFill>
                  <a:srgbClr val="B81E7D"/>
                </a:solidFill>
              </a:rPr>
              <a:t/>
            </a:r>
            <a:br>
              <a:rPr lang="ru-RU" altLang="ru-RU" sz="3600">
                <a:solidFill>
                  <a:srgbClr val="B81E7D"/>
                </a:solidFill>
              </a:rPr>
            </a:br>
            <a:r>
              <a:rPr lang="ru-RU" altLang="ru-RU" sz="2400">
                <a:solidFill>
                  <a:srgbClr val="B81E7D"/>
                </a:solidFill>
              </a:rPr>
              <a:t> </a:t>
            </a:r>
            <a:br>
              <a:rPr lang="ru-RU" altLang="ru-RU" sz="2400">
                <a:solidFill>
                  <a:srgbClr val="B81E7D"/>
                </a:solidFill>
              </a:rPr>
            </a:br>
            <a:r>
              <a:rPr lang="ru-RU" altLang="ru-RU" sz="2400">
                <a:solidFill>
                  <a:srgbClr val="B81E7D"/>
                </a:solidFill>
              </a:rPr>
              <a:t>   </a:t>
            </a:r>
            <a:r>
              <a:rPr lang="ru-RU" altLang="ru-RU" sz="2400">
                <a:solidFill>
                  <a:srgbClr val="8D1CBA"/>
                </a:solidFill>
              </a:rPr>
              <a:t>Работу выполнила   Истомина О.Н.</a:t>
            </a:r>
            <a:br>
              <a:rPr lang="ru-RU" altLang="ru-RU" sz="2400">
                <a:solidFill>
                  <a:srgbClr val="8D1CBA"/>
                </a:solidFill>
              </a:rPr>
            </a:br>
            <a:endParaRPr lang="ru-RU" altLang="ru-RU" sz="2400">
              <a:solidFill>
                <a:srgbClr val="8D1CBA"/>
              </a:solidFill>
            </a:endParaRPr>
          </a:p>
          <a:p>
            <a:pPr algn="ctr"/>
            <a:r>
              <a:rPr lang="ru-RU" altLang="ru-RU" sz="2400">
                <a:solidFill>
                  <a:srgbClr val="8D1CBA"/>
                </a:solidFill>
              </a:rPr>
              <a:t>                         Должность воспитатель.</a:t>
            </a:r>
            <a:r>
              <a:rPr lang="ru-RU" altLang="ru-RU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6" descr="DSCN42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1268413"/>
            <a:ext cx="6373812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68313" y="260350"/>
            <a:ext cx="82804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8D1CBA"/>
                </a:solidFill>
              </a:rPr>
              <a:t>Игра положительно влияет на эмоциональное состояние ребёнка, создавая портрет любимого человека, ребёнок быстро избавляется от негативных эмоций.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5" descr="DSCN423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8850" y="1341438"/>
            <a:ext cx="5394325" cy="532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6" descr="DSCN42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989138"/>
            <a:ext cx="3240087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7" descr="DSCN425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4278313"/>
            <a:ext cx="3240087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3419475" y="333375"/>
            <a:ext cx="54737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 i="1">
                <a:solidFill>
                  <a:srgbClr val="B81E7D"/>
                </a:solidFill>
              </a:rPr>
              <a:t>Такая игра замечательно подходит для использования в уголках для уединения.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DSCN41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765175"/>
            <a:ext cx="698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2419350"/>
            <a:ext cx="6486525" cy="903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1"/>
          <p:cNvSpPr>
            <a:spLocks noChangeArrowheads="1"/>
          </p:cNvSpPr>
          <p:nvPr/>
        </p:nvSpPr>
        <p:spPr bwMode="auto">
          <a:xfrm>
            <a:off x="1476375" y="1557338"/>
            <a:ext cx="6192838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b="1" i="1">
                <a:solidFill>
                  <a:srgbClr val="8D1CBA"/>
                </a:solidFill>
                <a:latin typeface="Times New Roman" pitchFamily="18" charset="0"/>
              </a:rPr>
              <a:t>Цель игры:</a:t>
            </a:r>
            <a:r>
              <a:rPr lang="ru-RU" altLang="ru-RU" sz="2000" b="1" i="1">
                <a:solidFill>
                  <a:srgbClr val="8D1CBA"/>
                </a:solidFill>
              </a:rPr>
              <a:t> Закрепление знаний о составных частях лица, их местонахождения. </a:t>
            </a:r>
          </a:p>
          <a:p>
            <a:r>
              <a:rPr lang="ru-RU" altLang="ru-RU" sz="2000" b="1" i="1">
                <a:solidFill>
                  <a:srgbClr val="8D1CBA"/>
                </a:solidFill>
              </a:rPr>
              <a:t>Способствует улучшению эмоционального состояния ребёнка.</a:t>
            </a:r>
          </a:p>
          <a:p>
            <a:endParaRPr lang="ru-RU" altLang="ru-RU" sz="2000" b="1" i="1">
              <a:solidFill>
                <a:srgbClr val="8D1CBA"/>
              </a:solidFill>
            </a:endParaRPr>
          </a:p>
          <a:p>
            <a:r>
              <a:rPr lang="ru-RU" altLang="ru-RU" sz="2000" i="1">
                <a:solidFill>
                  <a:srgbClr val="B81E7D"/>
                </a:solidFill>
              </a:rPr>
              <a:t>Дидактическое пособие развивает мелкую моторику рук, внимание, мышление, память,речь.</a:t>
            </a:r>
          </a:p>
          <a:p>
            <a:r>
              <a:rPr lang="ru-RU" altLang="ru-RU" sz="2000" i="1">
                <a:solidFill>
                  <a:srgbClr val="B81E7D"/>
                </a:solidFill>
              </a:rPr>
              <a:t>В процессе игры воспитывается интерес к деятельности, усидчивости, терпению,стремлению к достижению результата.</a:t>
            </a:r>
            <a:endParaRPr lang="ru-RU" altLang="ru-RU" sz="20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DSCN408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620713"/>
            <a:ext cx="7129462" cy="534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DSCN40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620713"/>
            <a:ext cx="7524750" cy="481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DSCN40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620713"/>
            <a:ext cx="399732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5" descr="DSCN40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620713"/>
            <a:ext cx="3997325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5" descr="DSCN40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549275"/>
            <a:ext cx="3997325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6" descr="DSCN407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549275"/>
            <a:ext cx="3976687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3" descr="DSCN41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916113"/>
            <a:ext cx="6121400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900113" y="404813"/>
            <a:ext cx="7559675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B81E7D"/>
                </a:solidFill>
              </a:rPr>
              <a:t>В процессе игры ребёнок подбирает наиболее подходящие на его взгляд  черты лица. Детям предлагается на выбор подобрать цвет глаз, волос, форму прически, губ, овал лица, аксессуары и т.д. В процессе игры ребёнок закрепляет знания о пространственном местонахождении частей лица.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5" descr="DSCN41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125538"/>
            <a:ext cx="698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47" descr="DSCN4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8675" y="260350"/>
            <a:ext cx="4325938" cy="532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49" descr="DSCN42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133600"/>
            <a:ext cx="4176713" cy="345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697</TotalTime>
  <Words>112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Arial</vt:lpstr>
      <vt:lpstr>Trebuchet MS</vt:lpstr>
      <vt:lpstr>Georgia</vt:lpstr>
      <vt:lpstr>Calibri</vt:lpstr>
      <vt:lpstr>Times New Roman</vt:lpstr>
      <vt:lpstr>Воздушный поток</vt:lpstr>
      <vt:lpstr>1_Воздушный поток</vt:lpstr>
      <vt:lpstr>Воздушный поток</vt:lpstr>
      <vt:lpstr>Воздушный поток</vt:lpstr>
      <vt:lpstr>Воздушный поток</vt:lpstr>
      <vt:lpstr>1_Воздушный поток</vt:lpstr>
      <vt:lpstr>1_Воздушный поток</vt:lpstr>
      <vt:lpstr>1_Воздушный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DAY</dc:creator>
  <cp:lastModifiedBy>Microsoft Office</cp:lastModifiedBy>
  <cp:revision>35</cp:revision>
  <dcterms:created xsi:type="dcterms:W3CDTF">2015-06-15T17:52:42Z</dcterms:created>
  <dcterms:modified xsi:type="dcterms:W3CDTF">2018-03-26T11:26:31Z</dcterms:modified>
</cp:coreProperties>
</file>