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Alekseevsky</a:t>
            </a:r>
            <a:r>
              <a:rPr lang="en-US" dirty="0" smtClean="0"/>
              <a:t> district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1)Transport.2)Tourism.3)Homes. 4)Food.5)Leisure!!!</a:t>
            </a:r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268760"/>
            <a:ext cx="2743200" cy="441970"/>
          </a:xfrm>
        </p:spPr>
        <p:txBody>
          <a:bodyPr/>
          <a:lstStyle/>
          <a:p>
            <a:r>
              <a:rPr lang="en-US" dirty="0" smtClean="0"/>
              <a:t>1)Transport!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2800" dirty="0" smtClean="0"/>
              <a:t>In our area there are several buses, one school and five school sports, as well as one bus that connects to Kazan.</a:t>
            </a:r>
            <a:endParaRPr lang="ru-RU" sz="2800" dirty="0"/>
          </a:p>
        </p:txBody>
      </p:sp>
      <p:pic>
        <p:nvPicPr>
          <p:cNvPr id="5" name="Содержимое 4" descr="images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491880" y="1715634"/>
            <a:ext cx="5256584" cy="4161638"/>
          </a:xfrm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124744"/>
            <a:ext cx="2743200" cy="551658"/>
          </a:xfrm>
        </p:spPr>
        <p:txBody>
          <a:bodyPr/>
          <a:lstStyle/>
          <a:p>
            <a:r>
              <a:rPr lang="en-US" dirty="0" smtClean="0"/>
              <a:t>2)Tourism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2400" dirty="0" smtClean="0"/>
              <a:t>For tourists there is a hotel so that they can rebook there! There are several touring places such as the Light Key, the Soldier's Monument or the Eternal Flame and the Church of the Resurrection</a:t>
            </a:r>
            <a:endParaRPr lang="ru-RU" dirty="0"/>
          </a:p>
        </p:txBody>
      </p:sp>
      <p:pic>
        <p:nvPicPr>
          <p:cNvPr id="5" name="Содержимое 4" descr="Без названия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563888" y="1844824"/>
            <a:ext cx="4680520" cy="4176464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268760"/>
            <a:ext cx="2743200" cy="407642"/>
          </a:xfrm>
        </p:spPr>
        <p:txBody>
          <a:bodyPr/>
          <a:lstStyle/>
          <a:p>
            <a:r>
              <a:rPr lang="en-US" dirty="0" smtClean="0"/>
              <a:t>3)Homes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Many people live in beautiful houses with </a:t>
            </a:r>
            <a:r>
              <a:rPr lang="en-US" sz="3200" dirty="0" err="1" smtClean="0"/>
              <a:t>gardens!We</a:t>
            </a:r>
            <a:r>
              <a:rPr lang="en-US" sz="3200" dirty="0" smtClean="0"/>
              <a:t> live </a:t>
            </a:r>
            <a:r>
              <a:rPr lang="en-US" sz="3200" dirty="0" err="1" smtClean="0"/>
              <a:t>bloks</a:t>
            </a:r>
            <a:r>
              <a:rPr lang="en-US" sz="3200" dirty="0" smtClean="0"/>
              <a:t> of </a:t>
            </a:r>
            <a:r>
              <a:rPr lang="en-US" sz="3200" dirty="0" err="1" smtClean="0"/>
              <a:t>flats,as</a:t>
            </a:r>
            <a:r>
              <a:rPr lang="en-US" sz="3200" dirty="0" smtClean="0"/>
              <a:t> well as simple houses!</a:t>
            </a:r>
            <a:endParaRPr lang="ru-RU" sz="3200" dirty="0"/>
          </a:p>
        </p:txBody>
      </p:sp>
      <p:pic>
        <p:nvPicPr>
          <p:cNvPr id="5" name="Содержимое 4" descr="1965783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347864" y="1268760"/>
            <a:ext cx="5616624" cy="5328591"/>
          </a:xfr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124744"/>
            <a:ext cx="2743200" cy="551658"/>
          </a:xfrm>
        </p:spPr>
        <p:txBody>
          <a:bodyPr/>
          <a:lstStyle/>
          <a:p>
            <a:r>
              <a:rPr lang="en-US" dirty="0" smtClean="0"/>
              <a:t>4)Food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In our area there are 2 cafes and 1 restaurant, there they are very tasty. In the restaurant they hold different holidays and weddings!</a:t>
            </a:r>
            <a:endParaRPr lang="ru-RU" sz="2800" dirty="0"/>
          </a:p>
        </p:txBody>
      </p:sp>
      <p:pic>
        <p:nvPicPr>
          <p:cNvPr id="5" name="Содержимое 4" descr="Без названия (1)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275856" y="1628800"/>
            <a:ext cx="4968552" cy="4608512"/>
          </a:xfr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196752"/>
            <a:ext cx="2743200" cy="479650"/>
          </a:xfrm>
        </p:spPr>
        <p:txBody>
          <a:bodyPr/>
          <a:lstStyle/>
          <a:p>
            <a:r>
              <a:rPr lang="en-US" dirty="0" smtClean="0"/>
              <a:t>5)Leisure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In their spare time the </a:t>
            </a:r>
            <a:r>
              <a:rPr lang="en-US" sz="2800" dirty="0" err="1" smtClean="0"/>
              <a:t>Alekseevtsy</a:t>
            </a:r>
            <a:r>
              <a:rPr lang="en-US" sz="2800" dirty="0" smtClean="0"/>
              <a:t> go shopping, museums, visit </a:t>
            </a:r>
            <a:r>
              <a:rPr lang="en-US" sz="2800" dirty="0" smtClean="0"/>
              <a:t>mon</a:t>
            </a:r>
            <a:r>
              <a:rPr lang="en-US" sz="2800" dirty="0"/>
              <a:t>u</a:t>
            </a:r>
            <a:r>
              <a:rPr lang="en-US" sz="2800" dirty="0" smtClean="0"/>
              <a:t>ments</a:t>
            </a:r>
            <a:r>
              <a:rPr lang="en-US" sz="2800" dirty="0" smtClean="0"/>
              <a:t>, walk around the park!</a:t>
            </a:r>
            <a:br>
              <a:rPr lang="en-US" sz="2800" dirty="0" smtClean="0"/>
            </a:br>
            <a:r>
              <a:rPr lang="en-US" sz="2800" dirty="0" smtClean="0"/>
              <a:t>Some people work in the garden!</a:t>
            </a:r>
            <a:endParaRPr lang="ru-RU" sz="2800" dirty="0"/>
          </a:p>
        </p:txBody>
      </p:sp>
      <p:pic>
        <p:nvPicPr>
          <p:cNvPr id="5" name="Содержимое 4" descr="120980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491880" y="1988840"/>
            <a:ext cx="5400600" cy="388843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305800" cy="93836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Thank you for your attention!!!!!!!!</a:t>
            </a:r>
            <a:endParaRPr lang="ru-RU" dirty="0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48</TotalTime>
  <Words>35</Words>
  <Application>Microsoft Office PowerPoint</Application>
  <PresentationFormat>Экран (4:3)</PresentationFormat>
  <Paragraphs>13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Поток</vt:lpstr>
      <vt:lpstr>Alekseevsky district</vt:lpstr>
      <vt:lpstr>1)Transport!</vt:lpstr>
      <vt:lpstr>2)Tourism</vt:lpstr>
      <vt:lpstr>3)Homes</vt:lpstr>
      <vt:lpstr>4)Food</vt:lpstr>
      <vt:lpstr>5)Leisure</vt:lpstr>
      <vt:lpstr>Thank you for your attention!!!!!!!!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Alekseevsky district</dc:title>
  <dc:creator>adm</dc:creator>
  <cp:lastModifiedBy>школа</cp:lastModifiedBy>
  <cp:revision>8</cp:revision>
  <dcterms:created xsi:type="dcterms:W3CDTF">2017-09-20T16:12:40Z</dcterms:created>
  <dcterms:modified xsi:type="dcterms:W3CDTF">2018-03-26T10:17:41Z</dcterms:modified>
</cp:coreProperties>
</file>