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4" autoAdjust="0"/>
    <p:restoredTop sz="94615" autoAdjust="0"/>
  </p:normalViewPr>
  <p:slideViewPr>
    <p:cSldViewPr>
      <p:cViewPr varScale="1">
        <p:scale>
          <a:sx n="69" d="100"/>
          <a:sy n="69" d="100"/>
        </p:scale>
        <p:origin x="141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458200" cy="122237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Интерактивный глобус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714488"/>
            <a:ext cx="5857916" cy="92869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 детском саду</a:t>
            </a:r>
            <a:endParaRPr lang="ru-RU" sz="3200" b="1" dirty="0"/>
          </a:p>
        </p:txBody>
      </p:sp>
      <p:pic>
        <p:nvPicPr>
          <p:cNvPr id="6" name="Рисунок 5" descr="5aa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2594" y="1714488"/>
            <a:ext cx="3524248" cy="4792977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42910" y="4000504"/>
            <a:ext cx="42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«Учимся, играя»</a:t>
            </a:r>
            <a:endParaRPr lang="ru-RU" sz="3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b="1" dirty="0" smtClean="0"/>
              <a:t>Варианты дидактических игр разнообразны: 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b="1" dirty="0" smtClean="0"/>
              <a:t>«Кто где живет?», «Кто живет в Африке?», «Летает, ходит, плавает», «Кто живет в океане?» и т. д. </a:t>
            </a:r>
          </a:p>
          <a:p>
            <a:pPr marL="0" indent="432000" algn="just">
              <a:spcBef>
                <a:spcPts val="0"/>
              </a:spcBef>
              <a:buNone/>
            </a:pPr>
            <a:r>
              <a:rPr lang="ru-RU" b="1" dirty="0" smtClean="0"/>
              <a:t>Можно предложить детям устроить соревнование «Кто за минуту найдет и назовет больше животных или рыб».</a:t>
            </a:r>
          </a:p>
          <a:p>
            <a:pPr marL="0" indent="432000" algn="just"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839200" cy="2000264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b="1" dirty="0" smtClean="0"/>
              <a:t>Информация для обучения всегда остается актуальной благодаря возможности обновления данных интерактивного глобуса через интернет.</a:t>
            </a:r>
            <a:endParaRPr lang="ru-RU" b="1" dirty="0"/>
          </a:p>
        </p:txBody>
      </p:sp>
      <p:pic>
        <p:nvPicPr>
          <p:cNvPr id="4" name="Рисунок 3" descr="umnyj-globus-oregon-scientific-smart-glob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8316" y="2357430"/>
            <a:ext cx="5834080" cy="4167200"/>
          </a:xfrm>
          <a:prstGeom prst="rect">
            <a:avLst/>
          </a:prstGeom>
          <a:ln w="25400">
            <a:solidFill>
              <a:srgbClr val="002060"/>
            </a:solidFill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643050"/>
            <a:ext cx="8842248" cy="261461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525963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sz="4000" b="1" dirty="0" smtClean="0"/>
              <a:t>Владение информационными технологиями ставится в современном мире в один ряд с такими качествами, как умение читать и писать.</a:t>
            </a:r>
            <a:endParaRPr lang="ru-RU" sz="40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3_tn3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214290"/>
            <a:ext cx="5929776" cy="4312564"/>
          </a:xfrm>
          <a:ln w="25400">
            <a:solidFill>
              <a:srgbClr val="00206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643446"/>
            <a:ext cx="8501122" cy="1714512"/>
          </a:xfrm>
        </p:spPr>
        <p:txBody>
          <a:bodyPr>
            <a:noAutofit/>
          </a:bodyPr>
          <a:lstStyle/>
          <a:p>
            <a:pPr indent="457200" algn="just">
              <a:lnSpc>
                <a:spcPct val="110000"/>
              </a:lnSpc>
              <a:spcBef>
                <a:spcPts val="0"/>
              </a:spcBef>
            </a:pPr>
            <a:r>
              <a:rPr lang="ru-RU" sz="2400" b="1" dirty="0" smtClean="0"/>
              <a:t>Интерактивный глобус – это полноценный игровой центр, который помогает ребенку в увлекательной форме </a:t>
            </a:r>
            <a:r>
              <a:rPr lang="ru-RU" sz="2400" b="1" smtClean="0"/>
              <a:t>получить первоначальные  </a:t>
            </a:r>
            <a:r>
              <a:rPr lang="ru-RU" sz="2400" b="1" dirty="0" smtClean="0"/>
              <a:t>знания по географии и узнать множество интересной информации о нашей планете.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1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ln w="25400">
            <a:solidFill>
              <a:srgbClr val="00206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714884"/>
            <a:ext cx="8262966" cy="1643074"/>
          </a:xfrm>
        </p:spPr>
        <p:txBody>
          <a:bodyPr>
            <a:norm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400" b="1" dirty="0" smtClean="0"/>
              <a:t>Самый главный инструмент глобуса – это его “умная” ручка, с помощью которой и происходит управление глобусом. Эта «волшебная палочка» является мозгом всего устройства.  </a:t>
            </a:r>
            <a:endParaRPr lang="ru-RU" sz="24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nteraktivnyj-globus-i-interaktivnaya-kniga-intelliglobe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12418" y="616634"/>
            <a:ext cx="5831548" cy="4241126"/>
          </a:xfrm>
          <a:ln w="25400">
            <a:solidFill>
              <a:srgbClr val="00206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214950"/>
            <a:ext cx="8262966" cy="967616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800" b="1" dirty="0" smtClean="0"/>
              <a:t>В комплект интерактивного глобуса также входит интерактивный буклет «Паспорт в мир».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09715_2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70744" y="357166"/>
            <a:ext cx="5744660" cy="4177934"/>
          </a:xfrm>
          <a:ln w="25400">
            <a:solidFill>
              <a:srgbClr val="00206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4643446"/>
            <a:ext cx="8572560" cy="1428760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600" b="1" dirty="0" smtClean="0"/>
              <a:t>Выдвигающаяся географическая </a:t>
            </a:r>
            <a:r>
              <a:rPr lang="ru-RU" sz="2600" b="1" smtClean="0"/>
              <a:t>карта России, </a:t>
            </a:r>
            <a:r>
              <a:rPr lang="ru-RU" sz="2600" b="1" dirty="0" smtClean="0"/>
              <a:t>находящаяся в основании глобуса, позволяет более детально изучить географию страны во время виртуального путешествия по планете.</a:t>
            </a:r>
            <a:endParaRPr lang="ru-RU" sz="26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mnyj-globus-oregon-scientific-smart-globe-3 (1)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5627" y="357166"/>
            <a:ext cx="6028003" cy="4384002"/>
          </a:xfrm>
          <a:ln w="25400">
            <a:solidFill>
              <a:srgbClr val="002060"/>
            </a:solidFill>
          </a:ln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929198"/>
            <a:ext cx="8477280" cy="1229494"/>
          </a:xfrm>
        </p:spPr>
        <p:txBody>
          <a:bodyPr>
            <a:noAutofit/>
          </a:bodyPr>
          <a:lstStyle/>
          <a:p>
            <a:pPr indent="457200" algn="just">
              <a:spcBef>
                <a:spcPts val="0"/>
              </a:spcBef>
            </a:pPr>
            <a:r>
              <a:rPr lang="ru-RU" sz="2800" b="1" dirty="0" smtClean="0"/>
              <a:t>С помощью панели управления, расположенной в основании глобуса, возможно самим выбрать необходимый раздел для изучения.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705880" cy="6215082"/>
          </a:xfrm>
        </p:spPr>
        <p:txBody>
          <a:bodyPr>
            <a:normAutofit/>
          </a:bodyPr>
          <a:lstStyle/>
          <a:p>
            <a:pPr marL="0" indent="432000" algn="just">
              <a:spcBef>
                <a:spcPts val="0"/>
              </a:spcBef>
              <a:buNone/>
            </a:pPr>
            <a:r>
              <a:rPr lang="ru-RU" sz="3600" b="1" dirty="0" smtClean="0"/>
              <a:t>Развивающие игры с использованием интерактивного глобуса можно разделить на 4 блока: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sz="1800" b="1" dirty="0" smtClean="0"/>
          </a:p>
          <a:p>
            <a:pPr>
              <a:spcBef>
                <a:spcPts val="0"/>
              </a:spcBef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/>
              <a:t>Прикоснись и узнай;</a:t>
            </a:r>
          </a:p>
          <a:p>
            <a:pPr>
              <a:spcBef>
                <a:spcPts val="0"/>
              </a:spcBef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/>
              <a:t>«Сравни»</a:t>
            </a:r>
          </a:p>
          <a:p>
            <a:pPr>
              <a:spcBef>
                <a:spcPts val="0"/>
              </a:spcBef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/>
              <a:t>«Найди»</a:t>
            </a:r>
          </a:p>
          <a:p>
            <a:pPr>
              <a:spcBef>
                <a:spcPts val="0"/>
              </a:spcBef>
              <a:buClr>
                <a:srgbClr val="002060"/>
              </a:buClr>
              <a:buSzPct val="100000"/>
              <a:buFont typeface="Arial" pitchFamily="34" charset="0"/>
              <a:buChar char="•"/>
            </a:pPr>
            <a:r>
              <a:rPr lang="ru-RU" dirty="0" smtClean="0"/>
              <a:t>«Это интересно»</a:t>
            </a:r>
          </a:p>
          <a:p>
            <a:pPr>
              <a:buClr>
                <a:srgbClr val="002060"/>
              </a:buClr>
              <a:buSzPct val="100000"/>
              <a:buNone/>
            </a:pPr>
            <a:endParaRPr lang="ru-RU" sz="1800" dirty="0" smtClean="0"/>
          </a:p>
          <a:p>
            <a:pPr marL="0" indent="432000" algn="just">
              <a:spcBef>
                <a:spcPts val="0"/>
              </a:spcBef>
              <a:buClr>
                <a:srgbClr val="002060"/>
              </a:buClr>
              <a:buSzPct val="100000"/>
              <a:buNone/>
            </a:pPr>
            <a:r>
              <a:rPr lang="ru-RU" sz="2800" b="1" dirty="0" smtClean="0"/>
              <a:t>«Умный» глобус предназначен  для детей в возрасте от 5 лет.</a:t>
            </a:r>
            <a:endParaRPr lang="ru-RU" sz="2800" b="1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1030318"/>
            <a:ext cx="914400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Использование интерактивного глобуса возможно на разных этапах педагогической работы: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одна из форм работы в рамках НОД;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самостоятельная деятельность детей;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индивидуальная работа;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подгрупповая работа;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работа в рамках проектной деятельности;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работа с родителями;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Franklin Gothic Medium" pitchFamily="34" charset="0"/>
                <a:ea typeface="Times New Roman" pitchFamily="18" charset="0"/>
                <a:cs typeface="Times New Roman" pitchFamily="18" charset="0"/>
              </a:rPr>
              <a:t>- исследовательская деятельность детей и т. д.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Franklin Gothic Medium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186</TotalTime>
  <Words>304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Franklin Gothic Book</vt:lpstr>
      <vt:lpstr>Franklin Gothic Medium</vt:lpstr>
      <vt:lpstr>Times New Roman</vt:lpstr>
      <vt:lpstr>Wingdings 2</vt:lpstr>
      <vt:lpstr>Трек</vt:lpstr>
      <vt:lpstr>Интерактивный глобус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Интерактивный глобус</dc:title>
  <dc:creator>Админ</dc:creator>
  <cp:lastModifiedBy>Admin</cp:lastModifiedBy>
  <cp:revision>17</cp:revision>
  <dcterms:created xsi:type="dcterms:W3CDTF">2017-02-12T16:33:32Z</dcterms:created>
  <dcterms:modified xsi:type="dcterms:W3CDTF">2018-03-26T09:33:06Z</dcterms:modified>
</cp:coreProperties>
</file>