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4" r:id="rId6"/>
    <p:sldId id="268" r:id="rId7"/>
    <p:sldId id="266" r:id="rId8"/>
    <p:sldId id="260" r:id="rId9"/>
    <p:sldId id="270" r:id="rId10"/>
    <p:sldId id="271" r:id="rId11"/>
    <p:sldId id="265" r:id="rId12"/>
    <p:sldId id="259" r:id="rId13"/>
    <p:sldId id="269" r:id="rId14"/>
    <p:sldId id="274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11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3084E-D17A-48D3-A64E-FF7798789DA6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1FD46-F121-42D9-A27B-964D29859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3800" b="1" dirty="0" smtClean="0">
                <a:solidFill>
                  <a:srgbClr val="00B050"/>
                </a:solidFill>
              </a:rPr>
              <a:t>История развития связи</a:t>
            </a:r>
            <a:endParaRPr lang="ru-RU" sz="138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для-детей.net/upload/medialibrary/ad6/gone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143932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inksystem-az.com/wp-content/uploads/img/zuk18.jpg"/>
          <p:cNvPicPr>
            <a:picLocks noChangeAspect="1" noChangeArrowheads="1"/>
          </p:cNvPicPr>
          <p:nvPr/>
        </p:nvPicPr>
        <p:blipFill>
          <a:blip r:embed="rId2"/>
          <a:srcRect b="37795"/>
          <a:stretch>
            <a:fillRect/>
          </a:stretch>
        </p:blipFill>
        <p:spPr bwMode="auto">
          <a:xfrm>
            <a:off x="214281" y="214290"/>
            <a:ext cx="8715437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02/121568/img2.jpg"/>
          <p:cNvPicPr>
            <a:picLocks noChangeAspect="1" noChangeArrowheads="1"/>
          </p:cNvPicPr>
          <p:nvPr/>
        </p:nvPicPr>
        <p:blipFill>
          <a:blip r:embed="rId2"/>
          <a:srcRect b="118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scc.ucoz.ru/_ph/13/512283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человек-говорит-по-старинному-телефон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801731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media.karelia.pro/31/86dae21b83dcdf5fa3cc432510de07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ropojme.cz/css/images/sn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85794"/>
            <a:ext cx="7643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  Древний мир 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8215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</a:t>
            </a:r>
          </a:p>
          <a:p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     Основные способы передачи информации  </a:t>
            </a:r>
          </a:p>
          <a:p>
            <a:r>
              <a:rPr lang="ru-RU" sz="8800" b="1" dirty="0" smtClean="0">
                <a:solidFill>
                  <a:srgbClr val="FFFF00"/>
                </a:solidFill>
              </a:rPr>
              <a:t>        Свет</a:t>
            </a:r>
          </a:p>
          <a:p>
            <a:r>
              <a:rPr lang="ru-RU" sz="8800" b="1" dirty="0" smtClean="0">
                <a:solidFill>
                  <a:srgbClr val="FFFF00"/>
                </a:solidFill>
              </a:rPr>
              <a:t>                  Звук</a:t>
            </a:r>
            <a:endParaRPr lang="ru-RU" sz="8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актив-отдых.рф/uploadedFiles/images/zastava/spasateli/1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s00.infourok.ru/images/doc/227/40479/1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s://ds02.infourok.ru/uploads/ex/0585/0001da44-bae71225/2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ok.opredelim.com/pars_docs/refs/9/8852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rezentacii.info/wp-content/uploads/2015/11/3c6KmIAXPUuONGii/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00000" cy="63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pt4web.ru/images/1152/45336/640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igslide.ru/images/39/38267/960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16</Words>
  <Application>Microsoft Office PowerPoint</Application>
  <PresentationFormat>Экран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История развития связи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связи</dc:title>
  <dc:creator>DNS</dc:creator>
  <cp:lastModifiedBy>DNS</cp:lastModifiedBy>
  <cp:revision>30</cp:revision>
  <dcterms:created xsi:type="dcterms:W3CDTF">2018-02-11T10:10:35Z</dcterms:created>
  <dcterms:modified xsi:type="dcterms:W3CDTF">2018-02-13T17:17:51Z</dcterms:modified>
</cp:coreProperties>
</file>