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56" r:id="rId2"/>
    <p:sldId id="265" r:id="rId3"/>
    <p:sldId id="260" r:id="rId4"/>
    <p:sldId id="257" r:id="rId5"/>
    <p:sldId id="264" r:id="rId6"/>
    <p:sldId id="263" r:id="rId7"/>
    <p:sldId id="258" r:id="rId8"/>
    <p:sldId id="262" r:id="rId9"/>
    <p:sldId id="259" r:id="rId10"/>
    <p:sldId id="261" r:id="rId11"/>
    <p:sldId id="269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8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80C1C3A-A67F-41C6-A3F1-34F3AEEE30B9}" type="datetimeFigureOut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573CDCE-684F-4434-8BC5-E27041C2D6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AB4E76-D304-408C-B68B-8C7177FDB4B1}" type="datetime1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95944-6617-4697-A9E1-B365881BA3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9EADF-1E17-461D-8950-9E3502AB1B67}" type="datetime1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8C376-05E5-472B-A827-74DFEEB1B3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8B3129-AA8A-47C9-BF8C-1DDE5A919172}" type="datetime1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CD063-BFD2-4633-93FA-615DF011A8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4C740-3D04-49EB-94F8-DBCD87634857}" type="datetime1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F63BC-E549-4CDE-90BF-2C851A5EF5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CC49A-DA5B-468C-AFC3-7DFEA215BE69}" type="datetime1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DD81E-5308-4B9D-B701-09D02B56F2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C7972-282A-499B-8D76-CEF00523EE9B}" type="datetime1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7F237-6984-4777-8E59-C4FEF75C96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E9E70D-92AC-4434-9097-BD1A25ABD20E}" type="datetime1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699D09-2450-4C26-891C-B70F8BA6D0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C40E3-B5E9-4BE8-8EDF-9359E1C09A68}" type="datetime1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64B524-2637-4A27-B822-49939E856B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24068-2E70-4F80-8D29-7465B038A37C}" type="datetime1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9C019-072E-48E8-AD32-BB3298D561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1C1A2-9863-445B-9FC1-194F6AC04D29}" type="datetime1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82A34-08E7-457B-B5E2-0BA9B6CEDD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6FAD8-BD12-445C-88F5-B75EEA8643C6}" type="datetime1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5285-2403-4505-BCCF-DA4808F903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0832BC8-8762-4930-A916-F995875AA379}" type="datetime1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95EDD24-E958-4AF8-9363-01C9CFAA27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600" b="1" dirty="0" smtClean="0">
                <a:latin typeface="Arial Black" pitchFamily="34" charset="0"/>
              </a:rPr>
              <a:t>Итоги 2016-17 учебного года</a:t>
            </a:r>
          </a:p>
        </p:txBody>
      </p:sp>
      <p:pic>
        <p:nvPicPr>
          <p:cNvPr id="2051" name="Рисунок 8" descr="18853374_buket_sverkaet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25" y="3714750"/>
            <a:ext cx="4143375" cy="258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84C740-3D04-49EB-94F8-DBCD87634857}" type="datetime1">
              <a:rPr lang="ru-RU" smtClean="0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0F63BC-E549-4CDE-90BF-2C851A5EF5A6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18434" name="Picture 2" descr="C:\Users\учитель\Desktop\Фото\Валентине Юрьевне\_101696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214290"/>
            <a:ext cx="4453474" cy="33401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8" descr="C:\Users\учитель\Desktop\Фото\Валентине Юрьевне\_101691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6248" y="2285992"/>
            <a:ext cx="4643470" cy="435134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84C740-3D04-49EB-94F8-DBCD87634857}" type="datetime1">
              <a:rPr lang="ru-RU" smtClean="0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0F63BC-E549-4CDE-90BF-2C851A5EF5A6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2052" name="Picture 4" descr="C:\Users\учитель\Desktop\Элина ,Камиль и Альберт лето17\IMG_507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2143116"/>
            <a:ext cx="2714644" cy="35480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3" name="Picture 5" descr="C:\Users\учитель\Desktop\Элина ,Камиль и Альберт лето17\IMG_507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72132" y="4214818"/>
            <a:ext cx="3071834" cy="22145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1" name="Picture 3" descr="C:\Users\учитель\Desktop\Элина ,Камиль и Альберт лето17\IMG_5073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00430" y="285728"/>
            <a:ext cx="3857652" cy="36350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84C740-3D04-49EB-94F8-DBCD87634857}" type="datetime1">
              <a:rPr lang="ru-RU" smtClean="0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0F63BC-E549-4CDE-90BF-2C851A5EF5A6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pic>
        <p:nvPicPr>
          <p:cNvPr id="24580" name="Picture 4" descr="https://nsportal.ru/sites/default/files/styles/media_gallery_large/public/gallery/2017/04/19/dostizheniya_klassa/img189.jpg?itok=UE6SlsM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2714596"/>
            <a:ext cx="2786082" cy="41434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4581" name="Picture 5" descr="C:\Users\учитель\Desktop\img18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00232" y="1714488"/>
            <a:ext cx="1328928" cy="1828800"/>
          </a:xfrm>
          <a:prstGeom prst="rect">
            <a:avLst/>
          </a:prstGeom>
          <a:noFill/>
        </p:spPr>
      </p:pic>
      <p:pic>
        <p:nvPicPr>
          <p:cNvPr id="24583" name="Picture 7" descr="https://nsportal.ru/sites/default/files/styles/media_gallery_large/public/gallery/2017/04/19/dostizheniya_klassa/img062.jpg?itok=yEFdvpH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1357298"/>
            <a:ext cx="3143272" cy="454909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4585" name="Picture 9" descr="https://nsportal.ru/sites/default/files/styles/media_gallery_large/public/gallery/2017/04/19/dostizheniya_klassa/img186.jpg?itok=m_3nnjjd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142852"/>
            <a:ext cx="3143272" cy="45222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84C740-3D04-49EB-94F8-DBCD87634857}" type="datetime1">
              <a:rPr lang="ru-RU" smtClean="0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0F63BC-E549-4CDE-90BF-2C851A5EF5A6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pic>
        <p:nvPicPr>
          <p:cNvPr id="1027" name="Picture 3" descr="C:\Users\учитель\Desktop\Элина ,Камиль и Альберт лето17\IMG_506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3500438"/>
            <a:ext cx="4429156" cy="30607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 descr="C:\Users\учитель\Desktop\Элина ,Камиль и Альберт лето17\IMG_505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3504" y="3500438"/>
            <a:ext cx="3786214" cy="31034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 descr="C:\Users\учитель\Desktop\Элина ,Камиль и Альберт лето17\IMG_5054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071670" y="428604"/>
            <a:ext cx="4714908" cy="26857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84C740-3D04-49EB-94F8-DBCD87634857}" type="datetime1">
              <a:rPr lang="ru-RU" smtClean="0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0F63BC-E549-4CDE-90BF-2C851A5EF5A6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pic>
        <p:nvPicPr>
          <p:cNvPr id="23554" name="Picture 2" descr="C:\Users\учитель\Desktop\v_tsentre-pobediteli_konkursa_gosudarstvo_pravo_ya_-komanda_shkoly_no7_2016-17_uch._go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3789" y="1142984"/>
            <a:ext cx="8688406" cy="4286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84C740-3D04-49EB-94F8-DBCD87634857}" type="datetime1">
              <a:rPr lang="ru-RU" smtClean="0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0F63BC-E549-4CDE-90BF-2C851A5EF5A6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pic>
        <p:nvPicPr>
          <p:cNvPr id="22530" name="Picture 2" descr="C:\Users\учитель\Desktop\img_164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500042"/>
            <a:ext cx="7072362" cy="5304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61AAC99-8814-4499-98FD-9CC82D0C48DC}" type="datetime1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3957E0-D31B-4364-B1CA-15921C6761C9}" type="slidenum">
              <a:rPr lang="ru-RU"/>
              <a:pPr>
                <a:defRPr/>
              </a:pPr>
              <a:t>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pic>
        <p:nvPicPr>
          <p:cNvPr id="3079" name="Picture 7" descr="C:\Users\учитель\Desktop\Фото\для Валентины Юрьевны\Даша Белгород\_DSC027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44" y="214290"/>
            <a:ext cx="3214711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0" name="Picture 8" descr="C:\Users\учитель\Desktop\Фото\для Валентины Юрьевны\Даша Белгород\_DSC029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643570" y="4429132"/>
            <a:ext cx="3286148" cy="21907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1" name="Picture 9" descr="C:\Users\учитель\Desktop\Фото\для Валентины Юрьевны\Даша Белгород\_DSC032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928794" y="1643050"/>
            <a:ext cx="4929221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84C740-3D04-49EB-94F8-DBCD87634857}" type="datetime1">
              <a:rPr lang="ru-RU" smtClean="0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0F63BC-E549-4CDE-90BF-2C851A5EF5A6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21506" name="Picture 2" descr="C:\Users\учитель\Desktop\Фото\10 фото\IMG_107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357166"/>
            <a:ext cx="7929618" cy="59472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2124068-2E70-4F80-8D29-7465B038A37C}" type="datetime1">
              <a:rPr lang="ru-RU" smtClean="0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09C019-072E-48E8-AD32-BB3298D561C9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20482" name="Picture 2" descr="C:\Users\учитель\Desktop\Фото\10 фото\ОТЧЁТ\_ZVrggw0-vc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3714752"/>
            <a:ext cx="4357718" cy="29051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3" name="Picture 3" descr="C:\Users\учитель\Desktop\Фото\10 фото\ОТЧЁТ\0aafw-41rlc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4876" y="3714752"/>
            <a:ext cx="4357718" cy="29051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4" name="Picture 4" descr="C:\Users\учитель\Desktop\Фото\10 фото\ОТЧЁТ\lM9V7iuovtM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3438" y="285727"/>
            <a:ext cx="4500562" cy="29511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485" name="Picture 5" descr="C:\Users\учитель\Desktop\Фото\10 фото\ОТЧЁТ\01yToKnfC7I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4282" y="285728"/>
            <a:ext cx="4357718" cy="29051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7DBB2A08-8647-492C-8210-60FC209E4D8B}" type="datetime1">
              <a:rPr lang="ru-RU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079346-6E05-4606-8662-E4B96A1B7EED}" type="slidenum">
              <a:rPr lang="ru-RU"/>
              <a:pPr>
                <a:defRPr/>
              </a:pPr>
              <a:t>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pic>
        <p:nvPicPr>
          <p:cNvPr id="4104" name="Picture 8" descr="C:\Users\учитель\Desktop\Фото\Валентине Юрьевне\_10165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285728"/>
            <a:ext cx="4310172" cy="32331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105" name="Picture 9" descr="C:\Users\учитель\Desktop\Фото\Валентине Юрьевне\_101652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3429000"/>
            <a:ext cx="4286280" cy="32152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106" name="Picture 10" descr="C:\Users\учитель\Desktop\Фото\Валентине Юрьевне\_101653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3438" y="3429000"/>
            <a:ext cx="4286280" cy="32152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107" name="Picture 11" descr="C:\Users\учитель\Desktop\Фото\Валентине Юрьевне\_1016571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43438" y="267868"/>
            <a:ext cx="4214842" cy="31611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84C740-3D04-49EB-94F8-DBCD87634857}" type="datetime1">
              <a:rPr lang="ru-RU" smtClean="0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0F63BC-E549-4CDE-90BF-2C851A5EF5A6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pic>
        <p:nvPicPr>
          <p:cNvPr id="19458" name="Picture 2" descr="C:\Users\учитель\Desktop\Фото\Валентине Юрьевне\_10167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7158" y="357166"/>
            <a:ext cx="4000529" cy="30003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459" name="Picture 3" descr="C:\Users\учитель\Desktop\Фото\Валентине Юрьевне\_101673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29190" y="3571876"/>
            <a:ext cx="4000528" cy="30008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460" name="Picture 4" descr="C:\Users\учитель\Desktop\Фото\Валентине Юрьевне\_101676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4282" y="3429000"/>
            <a:ext cx="4190297" cy="31432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461" name="Picture 5" descr="C:\Users\учитель\Desktop\Фото\Валентине Юрьевне\_101678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86314" y="357166"/>
            <a:ext cx="3895856" cy="29223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84C740-3D04-49EB-94F8-DBCD87634857}" type="datetime1">
              <a:rPr lang="ru-RU" smtClean="0"/>
              <a:pPr>
                <a:defRPr/>
              </a:pPr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30F63BC-E549-4CDE-90BF-2C851A5EF5A6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pic>
        <p:nvPicPr>
          <p:cNvPr id="17411" name="Picture 3" descr="C:\Users\учитель\Desktop\Фото\Валентине Юрьевне\_101694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857884" y="4286256"/>
            <a:ext cx="3143272" cy="23578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412" name="Picture 4" descr="C:\Users\учитель\Desktop\Фото\Валентине Юрьевне\_101697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4143380"/>
            <a:ext cx="3324718" cy="2493955"/>
          </a:xfrm>
          <a:prstGeom prst="rect">
            <a:avLst/>
          </a:prstGeom>
          <a:noFill/>
        </p:spPr>
      </p:pic>
      <p:pic>
        <p:nvPicPr>
          <p:cNvPr id="17414" name="Picture 6" descr="C:\Users\учитель\Desktop\Фото\Валентине Юрьевне\_101701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29256" y="142852"/>
            <a:ext cx="3500462" cy="26257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415" name="Picture 7" descr="C:\Users\учитель\Desktop\Фото\Валентине Юрьевне\_1016850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4282" y="142852"/>
            <a:ext cx="3500462" cy="26253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413" name="Picture 5" descr="C:\Users\учитель\Desktop\Фото\Валентине Юрьевне\_101699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214546" y="1643050"/>
            <a:ext cx="4394198" cy="32961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аздник классический">
  <a:themeElements>
    <a:clrScheme name="Другая 46">
      <a:dk1>
        <a:srgbClr val="76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Праздник классический</Template>
  <TotalTime>124</TotalTime>
  <Words>64</Words>
  <Application>Microsoft Office PowerPoint</Application>
  <PresentationFormat>Экран (4:3)</PresentationFormat>
  <Paragraphs>37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Праздник классический</vt:lpstr>
      <vt:lpstr>Итоги 2016-17 учебного года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Итоги 2016-17 учебного года</dc:title>
  <dc:creator>учитель</dc:creator>
  <dc:description>http://aida.ucoz.ru</dc:description>
  <cp:lastModifiedBy>учитель</cp:lastModifiedBy>
  <cp:revision>6</cp:revision>
  <dcterms:created xsi:type="dcterms:W3CDTF">2017-09-19T11:39:14Z</dcterms:created>
  <dcterms:modified xsi:type="dcterms:W3CDTF">2018-03-26T07:12:52Z</dcterms:modified>
  <cp:category>шаблоны к Powerpoint</cp:category>
</cp:coreProperties>
</file>