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TRAVELLING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17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WARM-UP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Do you like travelling?</a:t>
            </a:r>
          </a:p>
          <a:p>
            <a:r>
              <a:rPr lang="en-US" dirty="0" smtClean="0"/>
              <a:t>When did you travel?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 travelled in….</a:t>
            </a:r>
          </a:p>
          <a:p>
            <a:r>
              <a:rPr lang="en-US" dirty="0" smtClean="0"/>
              <a:t>Where did you go?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 went to….</a:t>
            </a:r>
          </a:p>
          <a:p>
            <a:r>
              <a:rPr lang="en-US" dirty="0" smtClean="0"/>
              <a:t>How did you travel?(transport)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 travelled by…</a:t>
            </a:r>
          </a:p>
          <a:p>
            <a:r>
              <a:rPr lang="en-US" dirty="0" smtClean="0"/>
              <a:t>Who travelled with you?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…. travelled with me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7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85184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dirty="0" smtClean="0"/>
              <a:t>North-</a:t>
            </a:r>
            <a:r>
              <a:rPr lang="ru-RU" sz="3200" dirty="0" smtClean="0"/>
              <a:t>С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en-US" sz="3200" dirty="0" smtClean="0"/>
              <a:t>South-</a:t>
            </a:r>
            <a:r>
              <a:rPr lang="ru-RU" sz="3200" dirty="0"/>
              <a:t>Ю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East-</a:t>
            </a:r>
            <a:r>
              <a:rPr lang="ru-RU" sz="3200" dirty="0" smtClean="0"/>
              <a:t>В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West</a:t>
            </a:r>
            <a:r>
              <a:rPr lang="ru-RU" sz="3200" dirty="0" smtClean="0"/>
              <a:t>-З</a:t>
            </a:r>
            <a:endParaRPr lang="ru-RU" sz="3200" dirty="0"/>
          </a:p>
        </p:txBody>
      </p:sp>
      <p:pic>
        <p:nvPicPr>
          <p:cNvPr id="1026" name="Picture 2" descr="C:\Users\USER\Desktop\rBVaI1hmGcCAabMUAANKw8L50u4466.jpg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6632"/>
            <a:ext cx="4639245" cy="463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88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…is situated in….</a:t>
            </a:r>
            <a:endParaRPr lang="ru-RU" dirty="0"/>
          </a:p>
        </p:txBody>
      </p:sp>
      <p:pic>
        <p:nvPicPr>
          <p:cNvPr id="2050" name="Picture 2" descr="C:\Users\USER\Desktop\ZnniYU6kva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40681"/>
            <a:ext cx="8424936" cy="4989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605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What/Which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Which-</a:t>
            </a:r>
            <a:r>
              <a:rPr lang="ru-RU" dirty="0" smtClean="0"/>
              <a:t>который</a:t>
            </a:r>
          </a:p>
          <a:p>
            <a:r>
              <a:rPr lang="ru-RU" dirty="0" smtClean="0"/>
              <a:t>(если речь идет о 2,3 предметах)</a:t>
            </a:r>
          </a:p>
          <a:p>
            <a:r>
              <a:rPr lang="en-US" dirty="0" smtClean="0"/>
              <a:t>Which pen is yours? Red or Blue?</a:t>
            </a:r>
          </a:p>
          <a:p>
            <a:r>
              <a:rPr lang="en-US" dirty="0" smtClean="0"/>
              <a:t>What-</a:t>
            </a:r>
            <a:r>
              <a:rPr lang="ru-RU" dirty="0" smtClean="0"/>
              <a:t>что, какой, который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ru-RU" dirty="0" smtClean="0"/>
              <a:t>(если речь идет о большом выборе)</a:t>
            </a:r>
            <a:endParaRPr lang="en-US" dirty="0" smtClean="0"/>
          </a:p>
          <a:p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</a:t>
            </a:r>
            <a:r>
              <a:rPr lang="en-US" dirty="0" err="1" smtClean="0"/>
              <a:t>colour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595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task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8800" dirty="0" smtClean="0"/>
              <a:t>Ex.3p.54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518351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task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8800" dirty="0" smtClean="0"/>
              <a:t>Ex.4 p 54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526470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8800" dirty="0" smtClean="0"/>
              <a:t>ex.6 p.54   8p.56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6869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102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TRAVELLING</vt:lpstr>
      <vt:lpstr>WARM-UP</vt:lpstr>
      <vt:lpstr>North-С South-Ю East-В West-З</vt:lpstr>
      <vt:lpstr>…is situated in….</vt:lpstr>
      <vt:lpstr>What/Which</vt:lpstr>
      <vt:lpstr>task</vt:lpstr>
      <vt:lpstr>task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TRAVELLING</dc:title>
  <dc:creator>USER</dc:creator>
  <cp:lastModifiedBy>USER</cp:lastModifiedBy>
  <cp:revision>3</cp:revision>
  <dcterms:created xsi:type="dcterms:W3CDTF">2018-03-04T15:06:54Z</dcterms:created>
  <dcterms:modified xsi:type="dcterms:W3CDTF">2018-03-04T15:35:46Z</dcterms:modified>
</cp:coreProperties>
</file>