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8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10" Type="http://schemas.openxmlformats.org/officeDocument/2006/relationships/image" Target="../media/image17.pn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10" Type="http://schemas.openxmlformats.org/officeDocument/2006/relationships/image" Target="../media/image17.pn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260649"/>
            <a:ext cx="5184576" cy="5760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Let’s read!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276872"/>
            <a:ext cx="2376264" cy="864096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ant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499992" y="2708920"/>
            <a:ext cx="1728192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noProof="0" dirty="0" smtClean="0"/>
              <a:t>bed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2555776" y="3284984"/>
            <a:ext cx="1800200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dirty="0" smtClean="0"/>
              <a:t>cat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547664" y="4941168"/>
            <a:ext cx="1584176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noProof="0" dirty="0" smtClean="0"/>
              <a:t>dog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7020272" y="3573016"/>
            <a:ext cx="18002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noProof="0" dirty="0" smtClean="0"/>
              <a:t>egg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7164288" y="2420888"/>
            <a:ext cx="1728192" cy="50405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noProof="0" dirty="0" smtClean="0"/>
              <a:t>flag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5508104" y="5229200"/>
            <a:ext cx="1728192" cy="50405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noProof="0" dirty="0" smtClean="0"/>
              <a:t>glass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3563888" y="5805264"/>
            <a:ext cx="1728192" cy="50405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noProof="0" dirty="0" smtClean="0"/>
              <a:t>horse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http://funforkids.ru/pictures/ant/ant00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836712"/>
            <a:ext cx="1080120" cy="1437625"/>
          </a:xfrm>
          <a:prstGeom prst="rect">
            <a:avLst/>
          </a:prstGeom>
          <a:noFill/>
        </p:spPr>
      </p:pic>
      <p:pic>
        <p:nvPicPr>
          <p:cNvPr id="1030" name="Picture 6" descr="https://im1-tub-ru.yandex.net/i?id=f74d674a4fec686b437539650f17b22e&amp;n=33&amp;h=190&amp;w=19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268760"/>
            <a:ext cx="1368152" cy="1368153"/>
          </a:xfrm>
          <a:prstGeom prst="rect">
            <a:avLst/>
          </a:prstGeom>
          <a:noFill/>
        </p:spPr>
      </p:pic>
      <p:pic>
        <p:nvPicPr>
          <p:cNvPr id="1032" name="Picture 8" descr="https://im1-tub-ru.yandex.net/i?id=bdf7ed775d381bd9300aec1ce5116fb3&amp;n=33&amp;h=190&amp;w=10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1628800"/>
            <a:ext cx="936104" cy="1631742"/>
          </a:xfrm>
          <a:prstGeom prst="rect">
            <a:avLst/>
          </a:prstGeom>
          <a:noFill/>
        </p:spPr>
      </p:pic>
      <p:pic>
        <p:nvPicPr>
          <p:cNvPr id="1034" name="Picture 10" descr="https://im0-tub-ru.yandex.net/i?id=181d8978e5fd8ff486b4d5d160b769b9&amp;n=33&amp;h=190&amp;w=12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3933056"/>
            <a:ext cx="1181100" cy="1809751"/>
          </a:xfrm>
          <a:prstGeom prst="rect">
            <a:avLst/>
          </a:prstGeom>
          <a:noFill/>
        </p:spPr>
      </p:pic>
      <p:pic>
        <p:nvPicPr>
          <p:cNvPr id="1036" name="Picture 12" descr="https://im3-tub-ru.yandex.net/i?id=d9337814ddcdf9e6ee9b4ede1bd36faf&amp;n=33&amp;h=190&amp;w=30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20272" y="4437112"/>
            <a:ext cx="1849387" cy="1171279"/>
          </a:xfrm>
          <a:prstGeom prst="rect">
            <a:avLst/>
          </a:prstGeom>
          <a:noFill/>
        </p:spPr>
      </p:pic>
      <p:pic>
        <p:nvPicPr>
          <p:cNvPr id="1040" name="Picture 16" descr="http://africanreporter.co.za/wp-content/uploads/sites/32/2014/12/russia_fluttering_flag_640-Medium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48264" y="908720"/>
            <a:ext cx="1821227" cy="1365920"/>
          </a:xfrm>
          <a:prstGeom prst="rect">
            <a:avLst/>
          </a:prstGeom>
          <a:noFill/>
        </p:spPr>
      </p:pic>
      <p:pic>
        <p:nvPicPr>
          <p:cNvPr id="1042" name="Picture 18" descr="https://im2-tub-ru.yandex.net/i?id=20115adea229b13df89598ee8306aa75&amp;n=33&amp;h=190&amp;w=19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652120" y="3717032"/>
            <a:ext cx="1377702" cy="1377703"/>
          </a:xfrm>
          <a:prstGeom prst="rect">
            <a:avLst/>
          </a:prstGeom>
          <a:noFill/>
        </p:spPr>
      </p:pic>
      <p:pic>
        <p:nvPicPr>
          <p:cNvPr id="1044" name="Picture 20" descr="https://im0-tub-ru.yandex.net/i?id=a5802e0d2430a328da90b6c4c127c991&amp;n=33&amp;h=190&amp;w=11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79912" y="4005064"/>
            <a:ext cx="1034509" cy="16657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260649"/>
            <a:ext cx="5184576" cy="5760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Translate into English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276872"/>
            <a:ext cx="2376264" cy="864096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ant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499992" y="2708920"/>
            <a:ext cx="1728192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noProof="0" dirty="0" smtClean="0"/>
              <a:t>bed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2555776" y="3284984"/>
            <a:ext cx="1800200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dirty="0" smtClean="0"/>
              <a:t>cat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547664" y="4941168"/>
            <a:ext cx="1584176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noProof="0" dirty="0" smtClean="0"/>
              <a:t>dog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7020272" y="3573016"/>
            <a:ext cx="18002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noProof="0" dirty="0" smtClean="0"/>
              <a:t>egg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7164288" y="2420888"/>
            <a:ext cx="1728192" cy="50405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noProof="0" dirty="0" smtClean="0"/>
              <a:t>flag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5508104" y="5229200"/>
            <a:ext cx="1728192" cy="50405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noProof="0" dirty="0" smtClean="0"/>
              <a:t>glass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3563888" y="5805264"/>
            <a:ext cx="1728192" cy="50405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noProof="0" dirty="0" smtClean="0"/>
              <a:t>horse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http://funforkids.ru/pictures/ant/ant00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836712"/>
            <a:ext cx="1080120" cy="1437625"/>
          </a:xfrm>
          <a:prstGeom prst="rect">
            <a:avLst/>
          </a:prstGeom>
          <a:noFill/>
        </p:spPr>
      </p:pic>
      <p:pic>
        <p:nvPicPr>
          <p:cNvPr id="1030" name="Picture 6" descr="https://im1-tub-ru.yandex.net/i?id=f74d674a4fec686b437539650f17b22e&amp;n=33&amp;h=190&amp;w=19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268760"/>
            <a:ext cx="1368152" cy="1368153"/>
          </a:xfrm>
          <a:prstGeom prst="rect">
            <a:avLst/>
          </a:prstGeom>
          <a:noFill/>
        </p:spPr>
      </p:pic>
      <p:pic>
        <p:nvPicPr>
          <p:cNvPr id="1032" name="Picture 8" descr="https://im1-tub-ru.yandex.net/i?id=bdf7ed775d381bd9300aec1ce5116fb3&amp;n=33&amp;h=190&amp;w=10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1628800"/>
            <a:ext cx="936104" cy="1631742"/>
          </a:xfrm>
          <a:prstGeom prst="rect">
            <a:avLst/>
          </a:prstGeom>
          <a:noFill/>
        </p:spPr>
      </p:pic>
      <p:pic>
        <p:nvPicPr>
          <p:cNvPr id="1034" name="Picture 10" descr="https://im0-tub-ru.yandex.net/i?id=181d8978e5fd8ff486b4d5d160b769b9&amp;n=33&amp;h=190&amp;w=12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3933056"/>
            <a:ext cx="1181100" cy="1809751"/>
          </a:xfrm>
          <a:prstGeom prst="rect">
            <a:avLst/>
          </a:prstGeom>
          <a:noFill/>
        </p:spPr>
      </p:pic>
      <p:pic>
        <p:nvPicPr>
          <p:cNvPr id="1036" name="Picture 12" descr="https://im3-tub-ru.yandex.net/i?id=d9337814ddcdf9e6ee9b4ede1bd36faf&amp;n=33&amp;h=190&amp;w=30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20272" y="4437112"/>
            <a:ext cx="1849387" cy="1171279"/>
          </a:xfrm>
          <a:prstGeom prst="rect">
            <a:avLst/>
          </a:prstGeom>
          <a:noFill/>
        </p:spPr>
      </p:pic>
      <p:pic>
        <p:nvPicPr>
          <p:cNvPr id="1040" name="Picture 16" descr="http://africanreporter.co.za/wp-content/uploads/sites/32/2014/12/russia_fluttering_flag_640-Medium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48264" y="908720"/>
            <a:ext cx="1821227" cy="1365920"/>
          </a:xfrm>
          <a:prstGeom prst="rect">
            <a:avLst/>
          </a:prstGeom>
          <a:noFill/>
        </p:spPr>
      </p:pic>
      <p:pic>
        <p:nvPicPr>
          <p:cNvPr id="1042" name="Picture 18" descr="https://im2-tub-ru.yandex.net/i?id=20115adea229b13df89598ee8306aa75&amp;n=33&amp;h=190&amp;w=19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652120" y="3717032"/>
            <a:ext cx="1377702" cy="1377703"/>
          </a:xfrm>
          <a:prstGeom prst="rect">
            <a:avLst/>
          </a:prstGeom>
          <a:noFill/>
        </p:spPr>
      </p:pic>
      <p:pic>
        <p:nvPicPr>
          <p:cNvPr id="1044" name="Picture 20" descr="https://im0-tub-ru.yandex.net/i?id=a5802e0d2430a328da90b6c4c127c991&amp;n=33&amp;h=190&amp;w=11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79912" y="4005064"/>
            <a:ext cx="1034509" cy="16657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5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7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7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332657"/>
            <a:ext cx="4896544" cy="7200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Let’s read!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3212976"/>
            <a:ext cx="1800200" cy="864096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queen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0" y="2636912"/>
            <a:ext cx="1800200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dirty="0" smtClean="0"/>
              <a:t>jug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187624" y="4149080"/>
            <a:ext cx="1800200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noProof="0" dirty="0" smtClean="0"/>
              <a:t>kangaroo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475656" y="5517232"/>
            <a:ext cx="1800200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noProof="0" dirty="0" smtClean="0"/>
              <a:t>mouse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3707904" y="5589240"/>
            <a:ext cx="1800200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noProof="0" dirty="0" smtClean="0"/>
              <a:t>orange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3347864" y="2780928"/>
            <a:ext cx="1800200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noProof="0" dirty="0" smtClean="0"/>
              <a:t>lamp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6156176" y="5733256"/>
            <a:ext cx="1800200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noProof="0" dirty="0" smtClean="0"/>
              <a:t>nest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7020272" y="3068960"/>
            <a:ext cx="1800200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noProof="0" dirty="0" smtClean="0"/>
              <a:t>pin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1403648" y="1052736"/>
            <a:ext cx="1800200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noProof="0" dirty="0" smtClean="0"/>
              <a:t>ink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5362" name="Picture 2" descr="https://im3-tub-ru.yandex.net/i?id=c2fae9d8bddac60e1e7779597efef5d9&amp;n=33&amp;h=190&amp;w=16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1609725" cy="1809751"/>
          </a:xfrm>
          <a:prstGeom prst="rect">
            <a:avLst/>
          </a:prstGeom>
          <a:noFill/>
        </p:spPr>
      </p:pic>
      <p:pic>
        <p:nvPicPr>
          <p:cNvPr id="15364" name="Picture 4" descr="https://im1-tub-ru.yandex.net/i?id=38d5484ddd2872e94cfc32549496f019&amp;n=33&amp;h=190&amp;w=19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2276872"/>
            <a:ext cx="1292124" cy="1233687"/>
          </a:xfrm>
          <a:prstGeom prst="rect">
            <a:avLst/>
          </a:prstGeom>
          <a:noFill/>
        </p:spPr>
      </p:pic>
      <p:pic>
        <p:nvPicPr>
          <p:cNvPr id="15366" name="Picture 6" descr="https://im1-tub-ru.yandex.net/i?id=07e352c1418e5352b806d67e9704a1b9&amp;n=33&amp;h=190&amp;w=16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861048"/>
            <a:ext cx="1099532" cy="1305695"/>
          </a:xfrm>
          <a:prstGeom prst="rect">
            <a:avLst/>
          </a:prstGeom>
          <a:noFill/>
        </p:spPr>
      </p:pic>
      <p:pic>
        <p:nvPicPr>
          <p:cNvPr id="15368" name="Picture 8" descr="https://im0-tub-ru.yandex.net/i?id=fad6614d06bb31523b68362810cd8f6e&amp;n=33&amp;h=190&amp;w=19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5301208"/>
            <a:ext cx="1305694" cy="1305695"/>
          </a:xfrm>
          <a:prstGeom prst="rect">
            <a:avLst/>
          </a:prstGeom>
          <a:noFill/>
        </p:spPr>
      </p:pic>
      <p:pic>
        <p:nvPicPr>
          <p:cNvPr id="15370" name="Picture 10" descr="https://im0-tub-ru.yandex.net/i?id=4533fce01f6f5d0d43e83d04bd4896ae&amp;n=33&amp;h=190&amp;w=27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5856" y="4077072"/>
            <a:ext cx="1896693" cy="1305695"/>
          </a:xfrm>
          <a:prstGeom prst="rect">
            <a:avLst/>
          </a:prstGeom>
          <a:noFill/>
        </p:spPr>
      </p:pic>
      <p:pic>
        <p:nvPicPr>
          <p:cNvPr id="15372" name="Picture 12" descr="https://im2-tub-ru.yandex.net/i?id=89a0c41f064b6ef42fb64dca4db09bc4&amp;n=33&amp;h=190&amp;w=14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51920" y="1340768"/>
            <a:ext cx="1058655" cy="1377703"/>
          </a:xfrm>
          <a:prstGeom prst="rect">
            <a:avLst/>
          </a:prstGeom>
          <a:noFill/>
        </p:spPr>
      </p:pic>
      <p:pic>
        <p:nvPicPr>
          <p:cNvPr id="15374" name="Picture 14" descr="https://im2-tub-ru.yandex.net/i?id=8f2e77650ce666f0edd76baec556aa6c&amp;n=33&amp;h=190&amp;w=27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940152" y="4509120"/>
            <a:ext cx="1805078" cy="1233687"/>
          </a:xfrm>
          <a:prstGeom prst="rect">
            <a:avLst/>
          </a:prstGeom>
          <a:noFill/>
        </p:spPr>
      </p:pic>
      <p:pic>
        <p:nvPicPr>
          <p:cNvPr id="15376" name="Picture 16" descr="https://im3-tub-ru.yandex.net/i?id=435a7267e50c2c5f28cb87600cf26ccb&amp;n=33&amp;h=190&amp;w=9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580112" y="1340768"/>
            <a:ext cx="933450" cy="1809751"/>
          </a:xfrm>
          <a:prstGeom prst="rect">
            <a:avLst/>
          </a:prstGeom>
          <a:noFill/>
        </p:spPr>
      </p:pic>
      <p:pic>
        <p:nvPicPr>
          <p:cNvPr id="15378" name="Picture 18" descr="http://img-fotki.yandex.ru/get/5823/102699435.511/0_7999e_a6bafdac_S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164288" y="1988840"/>
            <a:ext cx="1428750" cy="1038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5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2" dur="2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2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2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332657"/>
            <a:ext cx="4896544" cy="7200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Translate into English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3212976"/>
            <a:ext cx="1800200" cy="864096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queen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0" y="2636912"/>
            <a:ext cx="1800200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dirty="0" smtClean="0"/>
              <a:t>jug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187624" y="4149080"/>
            <a:ext cx="1800200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noProof="0" dirty="0" smtClean="0"/>
              <a:t>kangaroo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475656" y="5517232"/>
            <a:ext cx="1800200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noProof="0" dirty="0" smtClean="0"/>
              <a:t>mouse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3707904" y="5589240"/>
            <a:ext cx="1800200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noProof="0" dirty="0" smtClean="0"/>
              <a:t>orange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3347864" y="2780928"/>
            <a:ext cx="1800200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noProof="0" dirty="0" smtClean="0"/>
              <a:t>lamp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6156176" y="5733256"/>
            <a:ext cx="1800200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noProof="0" dirty="0" smtClean="0"/>
              <a:t>nest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7020272" y="3068960"/>
            <a:ext cx="1800200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noProof="0" dirty="0" smtClean="0"/>
              <a:t>pin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1403648" y="1052736"/>
            <a:ext cx="1800200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noProof="0" dirty="0" smtClean="0"/>
              <a:t>ink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5362" name="Picture 2" descr="https://im3-tub-ru.yandex.net/i?id=c2fae9d8bddac60e1e7779597efef5d9&amp;n=33&amp;h=190&amp;w=16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1609725" cy="1809751"/>
          </a:xfrm>
          <a:prstGeom prst="rect">
            <a:avLst/>
          </a:prstGeom>
          <a:noFill/>
        </p:spPr>
      </p:pic>
      <p:pic>
        <p:nvPicPr>
          <p:cNvPr id="15364" name="Picture 4" descr="https://im1-tub-ru.yandex.net/i?id=38d5484ddd2872e94cfc32549496f019&amp;n=33&amp;h=190&amp;w=19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2276872"/>
            <a:ext cx="1292124" cy="1233687"/>
          </a:xfrm>
          <a:prstGeom prst="rect">
            <a:avLst/>
          </a:prstGeom>
          <a:noFill/>
        </p:spPr>
      </p:pic>
      <p:pic>
        <p:nvPicPr>
          <p:cNvPr id="15366" name="Picture 6" descr="https://im1-tub-ru.yandex.net/i?id=07e352c1418e5352b806d67e9704a1b9&amp;n=33&amp;h=190&amp;w=16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861048"/>
            <a:ext cx="1099532" cy="1305695"/>
          </a:xfrm>
          <a:prstGeom prst="rect">
            <a:avLst/>
          </a:prstGeom>
          <a:noFill/>
        </p:spPr>
      </p:pic>
      <p:pic>
        <p:nvPicPr>
          <p:cNvPr id="15368" name="Picture 8" descr="https://im0-tub-ru.yandex.net/i?id=fad6614d06bb31523b68362810cd8f6e&amp;n=33&amp;h=190&amp;w=19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5301208"/>
            <a:ext cx="1305694" cy="1305695"/>
          </a:xfrm>
          <a:prstGeom prst="rect">
            <a:avLst/>
          </a:prstGeom>
          <a:noFill/>
        </p:spPr>
      </p:pic>
      <p:pic>
        <p:nvPicPr>
          <p:cNvPr id="15370" name="Picture 10" descr="https://im0-tub-ru.yandex.net/i?id=4533fce01f6f5d0d43e83d04bd4896ae&amp;n=33&amp;h=190&amp;w=27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5856" y="4077072"/>
            <a:ext cx="1896693" cy="1305695"/>
          </a:xfrm>
          <a:prstGeom prst="rect">
            <a:avLst/>
          </a:prstGeom>
          <a:noFill/>
        </p:spPr>
      </p:pic>
      <p:pic>
        <p:nvPicPr>
          <p:cNvPr id="15372" name="Picture 12" descr="https://im2-tub-ru.yandex.net/i?id=89a0c41f064b6ef42fb64dca4db09bc4&amp;n=33&amp;h=190&amp;w=14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51920" y="1340768"/>
            <a:ext cx="1058655" cy="1377703"/>
          </a:xfrm>
          <a:prstGeom prst="rect">
            <a:avLst/>
          </a:prstGeom>
          <a:noFill/>
        </p:spPr>
      </p:pic>
      <p:pic>
        <p:nvPicPr>
          <p:cNvPr id="15374" name="Picture 14" descr="https://im2-tub-ru.yandex.net/i?id=8f2e77650ce666f0edd76baec556aa6c&amp;n=33&amp;h=190&amp;w=27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940152" y="4509120"/>
            <a:ext cx="1805078" cy="1233687"/>
          </a:xfrm>
          <a:prstGeom prst="rect">
            <a:avLst/>
          </a:prstGeom>
          <a:noFill/>
        </p:spPr>
      </p:pic>
      <p:pic>
        <p:nvPicPr>
          <p:cNvPr id="15376" name="Picture 16" descr="https://im3-tub-ru.yandex.net/i?id=435a7267e50c2c5f28cb87600cf26ccb&amp;n=33&amp;h=190&amp;w=9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580112" y="1340768"/>
            <a:ext cx="933450" cy="1809751"/>
          </a:xfrm>
          <a:prstGeom prst="rect">
            <a:avLst/>
          </a:prstGeom>
          <a:noFill/>
        </p:spPr>
      </p:pic>
      <p:pic>
        <p:nvPicPr>
          <p:cNvPr id="15378" name="Picture 18" descr="http://img-fotki.yandex.ru/get/5823/102699435.511/0_7999e_a6bafdac_S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164288" y="1988840"/>
            <a:ext cx="1428750" cy="1038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15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75656" y="0"/>
            <a:ext cx="6336704" cy="72007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Let’s read!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23528" y="2276872"/>
            <a:ext cx="2160240" cy="576064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rabbit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Подзаголовок 4"/>
          <p:cNvSpPr txBox="1">
            <a:spLocks/>
          </p:cNvSpPr>
          <p:nvPr/>
        </p:nvSpPr>
        <p:spPr>
          <a:xfrm>
            <a:off x="4572000" y="2348880"/>
            <a:ext cx="2160240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dirty="0" smtClean="0"/>
              <a:t>snake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одзаголовок 4"/>
          <p:cNvSpPr txBox="1">
            <a:spLocks/>
          </p:cNvSpPr>
          <p:nvPr/>
        </p:nvSpPr>
        <p:spPr>
          <a:xfrm>
            <a:off x="6588224" y="2276872"/>
            <a:ext cx="2160240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dirty="0" smtClean="0"/>
              <a:t>tree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одзаголовок 4"/>
          <p:cNvSpPr txBox="1">
            <a:spLocks/>
          </p:cNvSpPr>
          <p:nvPr/>
        </p:nvSpPr>
        <p:spPr>
          <a:xfrm>
            <a:off x="6876256" y="4653136"/>
            <a:ext cx="2160240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dirty="0" smtClean="0"/>
              <a:t>umbrella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Подзаголовок 4"/>
          <p:cNvSpPr txBox="1">
            <a:spLocks/>
          </p:cNvSpPr>
          <p:nvPr/>
        </p:nvSpPr>
        <p:spPr>
          <a:xfrm>
            <a:off x="539552" y="5013176"/>
            <a:ext cx="2160240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dirty="0" smtClean="0"/>
              <a:t>window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Подзаголовок 4"/>
          <p:cNvSpPr txBox="1">
            <a:spLocks/>
          </p:cNvSpPr>
          <p:nvPr/>
        </p:nvSpPr>
        <p:spPr>
          <a:xfrm>
            <a:off x="2699792" y="2348880"/>
            <a:ext cx="1656184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dirty="0" smtClean="0"/>
              <a:t>yacht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Подзаголовок 4"/>
          <p:cNvSpPr txBox="1">
            <a:spLocks/>
          </p:cNvSpPr>
          <p:nvPr/>
        </p:nvSpPr>
        <p:spPr>
          <a:xfrm>
            <a:off x="2555776" y="4509120"/>
            <a:ext cx="2160240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dirty="0" smtClean="0"/>
              <a:t>vest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Подзаголовок 4"/>
          <p:cNvSpPr txBox="1">
            <a:spLocks/>
          </p:cNvSpPr>
          <p:nvPr/>
        </p:nvSpPr>
        <p:spPr>
          <a:xfrm>
            <a:off x="2771800" y="6021288"/>
            <a:ext cx="2160240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dirty="0" smtClean="0"/>
              <a:t>box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Подзаголовок 4"/>
          <p:cNvSpPr txBox="1">
            <a:spLocks/>
          </p:cNvSpPr>
          <p:nvPr/>
        </p:nvSpPr>
        <p:spPr>
          <a:xfrm>
            <a:off x="4499992" y="4437112"/>
            <a:ext cx="2160240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dirty="0" smtClean="0"/>
              <a:t>zip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7410" name="Picture 2" descr="https://im1-tub-ru.yandex.net/i?id=eddb12e641ed0ea52f082389dd655829&amp;n=33&amp;h=190&amp;w=1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980728"/>
            <a:ext cx="973460" cy="1321125"/>
          </a:xfrm>
          <a:prstGeom prst="rect">
            <a:avLst/>
          </a:prstGeom>
          <a:noFill/>
        </p:spPr>
      </p:pic>
      <p:pic>
        <p:nvPicPr>
          <p:cNvPr id="17412" name="Picture 4" descr="https://im1-tub-ru.yandex.net/i?id=9c04855a5e413413823908e472be4701&amp;n=33&amp;h=190&amp;w=26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980728"/>
            <a:ext cx="1523535" cy="1080119"/>
          </a:xfrm>
          <a:prstGeom prst="rect">
            <a:avLst/>
          </a:prstGeom>
          <a:noFill/>
        </p:spPr>
      </p:pic>
      <p:pic>
        <p:nvPicPr>
          <p:cNvPr id="17414" name="Picture 6" descr="https://im0-tub-ru.yandex.net/i?id=42e2ccc44413d640152e18ac673a0569&amp;n=33&amp;h=190&amp;w=13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476672"/>
            <a:ext cx="1008112" cy="1462148"/>
          </a:xfrm>
          <a:prstGeom prst="rect">
            <a:avLst/>
          </a:prstGeom>
          <a:noFill/>
        </p:spPr>
      </p:pic>
      <p:pic>
        <p:nvPicPr>
          <p:cNvPr id="17416" name="Picture 8" descr="https://im2-tub-ru.yandex.net/i?id=b4d1a16a07fa3a5569c1a96103224125&amp;n=33&amp;h=190&amp;w=17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6296" y="3068960"/>
            <a:ext cx="1340666" cy="1439133"/>
          </a:xfrm>
          <a:prstGeom prst="rect">
            <a:avLst/>
          </a:prstGeom>
          <a:noFill/>
        </p:spPr>
      </p:pic>
      <p:pic>
        <p:nvPicPr>
          <p:cNvPr id="17418" name="Picture 10" descr="https://im3-tub-ru.yandex.net/i?id=ba905c53a1c3296359d021afbbf27703&amp;n=33&amp;h=190&amp;w=19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99592" y="3429000"/>
            <a:ext cx="1243211" cy="1236703"/>
          </a:xfrm>
          <a:prstGeom prst="rect">
            <a:avLst/>
          </a:prstGeom>
          <a:noFill/>
        </p:spPr>
      </p:pic>
      <p:pic>
        <p:nvPicPr>
          <p:cNvPr id="17420" name="Picture 12" descr="https://im2-tub-ru.yandex.net/i?id=a92c7b8a8660b2899d2db69cbf3dfcb5&amp;n=33&amp;h=190&amp;w=14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71800" y="908720"/>
            <a:ext cx="1015149" cy="1377703"/>
          </a:xfrm>
          <a:prstGeom prst="rect">
            <a:avLst/>
          </a:prstGeom>
          <a:noFill/>
        </p:spPr>
      </p:pic>
      <p:pic>
        <p:nvPicPr>
          <p:cNvPr id="17422" name="Picture 14" descr="https://im2-tub-ru.yandex.net/i?id=254ad9a3028faf0aeb9545f1ab31e0c9&amp;n=33&amp;h=190&amp;w=12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31840" y="2924944"/>
            <a:ext cx="1137667" cy="1702022"/>
          </a:xfrm>
          <a:prstGeom prst="rect">
            <a:avLst/>
          </a:prstGeom>
          <a:noFill/>
        </p:spPr>
      </p:pic>
      <p:pic>
        <p:nvPicPr>
          <p:cNvPr id="17424" name="Picture 16" descr="https://im0-tub-ru.yandex.net/i?id=f58ffc0e9962442ad9ae06d448142b87&amp;n=33&amp;h=190&amp;w=26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499992" y="5445224"/>
            <a:ext cx="1612404" cy="1178296"/>
          </a:xfrm>
          <a:prstGeom prst="rect">
            <a:avLst/>
          </a:prstGeom>
          <a:noFill/>
        </p:spPr>
      </p:pic>
      <p:pic>
        <p:nvPicPr>
          <p:cNvPr id="17426" name="Picture 18" descr="https://im0-tub-ru.yandex.net/i?id=2bd0359bdc09b518ff1cdb0614f13e66&amp;n=33&amp;h=190&amp;w=19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148064" y="2996952"/>
            <a:ext cx="1122934" cy="11170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75656" y="0"/>
            <a:ext cx="6336704" cy="72007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Translate into English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23528" y="2276872"/>
            <a:ext cx="2160240" cy="576064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rabbit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Подзаголовок 4"/>
          <p:cNvSpPr txBox="1">
            <a:spLocks/>
          </p:cNvSpPr>
          <p:nvPr/>
        </p:nvSpPr>
        <p:spPr>
          <a:xfrm>
            <a:off x="4572000" y="2348880"/>
            <a:ext cx="2160240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dirty="0" smtClean="0"/>
              <a:t>snake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одзаголовок 4"/>
          <p:cNvSpPr txBox="1">
            <a:spLocks/>
          </p:cNvSpPr>
          <p:nvPr/>
        </p:nvSpPr>
        <p:spPr>
          <a:xfrm>
            <a:off x="6588224" y="2276872"/>
            <a:ext cx="2160240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dirty="0" smtClean="0"/>
              <a:t>tree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одзаголовок 4"/>
          <p:cNvSpPr txBox="1">
            <a:spLocks/>
          </p:cNvSpPr>
          <p:nvPr/>
        </p:nvSpPr>
        <p:spPr>
          <a:xfrm>
            <a:off x="6876256" y="4653136"/>
            <a:ext cx="2160240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dirty="0" smtClean="0"/>
              <a:t>umbrella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Подзаголовок 4"/>
          <p:cNvSpPr txBox="1">
            <a:spLocks/>
          </p:cNvSpPr>
          <p:nvPr/>
        </p:nvSpPr>
        <p:spPr>
          <a:xfrm>
            <a:off x="539552" y="5013176"/>
            <a:ext cx="2160240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dirty="0" smtClean="0"/>
              <a:t>window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Подзаголовок 4"/>
          <p:cNvSpPr txBox="1">
            <a:spLocks/>
          </p:cNvSpPr>
          <p:nvPr/>
        </p:nvSpPr>
        <p:spPr>
          <a:xfrm>
            <a:off x="2699792" y="2348880"/>
            <a:ext cx="1656184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dirty="0" smtClean="0"/>
              <a:t>yacht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Подзаголовок 4"/>
          <p:cNvSpPr txBox="1">
            <a:spLocks/>
          </p:cNvSpPr>
          <p:nvPr/>
        </p:nvSpPr>
        <p:spPr>
          <a:xfrm>
            <a:off x="2555776" y="4509120"/>
            <a:ext cx="2160240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dirty="0" smtClean="0"/>
              <a:t>vest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Подзаголовок 4"/>
          <p:cNvSpPr txBox="1">
            <a:spLocks/>
          </p:cNvSpPr>
          <p:nvPr/>
        </p:nvSpPr>
        <p:spPr>
          <a:xfrm>
            <a:off x="2771800" y="6021288"/>
            <a:ext cx="2160240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dirty="0" smtClean="0"/>
              <a:t>box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Подзаголовок 4"/>
          <p:cNvSpPr txBox="1">
            <a:spLocks/>
          </p:cNvSpPr>
          <p:nvPr/>
        </p:nvSpPr>
        <p:spPr>
          <a:xfrm>
            <a:off x="4499992" y="4437112"/>
            <a:ext cx="2160240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dirty="0" smtClean="0"/>
              <a:t>zip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7410" name="Picture 2" descr="https://im1-tub-ru.yandex.net/i?id=eddb12e641ed0ea52f082389dd655829&amp;n=33&amp;h=190&amp;w=1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980728"/>
            <a:ext cx="973460" cy="1321125"/>
          </a:xfrm>
          <a:prstGeom prst="rect">
            <a:avLst/>
          </a:prstGeom>
          <a:noFill/>
        </p:spPr>
      </p:pic>
      <p:pic>
        <p:nvPicPr>
          <p:cNvPr id="17412" name="Picture 4" descr="https://im1-tub-ru.yandex.net/i?id=9c04855a5e413413823908e472be4701&amp;n=33&amp;h=190&amp;w=26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980728"/>
            <a:ext cx="1523535" cy="1080119"/>
          </a:xfrm>
          <a:prstGeom prst="rect">
            <a:avLst/>
          </a:prstGeom>
          <a:noFill/>
        </p:spPr>
      </p:pic>
      <p:pic>
        <p:nvPicPr>
          <p:cNvPr id="17414" name="Picture 6" descr="https://im0-tub-ru.yandex.net/i?id=42e2ccc44413d640152e18ac673a0569&amp;n=33&amp;h=190&amp;w=13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476672"/>
            <a:ext cx="1008112" cy="1462148"/>
          </a:xfrm>
          <a:prstGeom prst="rect">
            <a:avLst/>
          </a:prstGeom>
          <a:noFill/>
        </p:spPr>
      </p:pic>
      <p:pic>
        <p:nvPicPr>
          <p:cNvPr id="17416" name="Picture 8" descr="https://im2-tub-ru.yandex.net/i?id=b4d1a16a07fa3a5569c1a96103224125&amp;n=33&amp;h=190&amp;w=17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6296" y="3068960"/>
            <a:ext cx="1340666" cy="1439133"/>
          </a:xfrm>
          <a:prstGeom prst="rect">
            <a:avLst/>
          </a:prstGeom>
          <a:noFill/>
        </p:spPr>
      </p:pic>
      <p:pic>
        <p:nvPicPr>
          <p:cNvPr id="17418" name="Picture 10" descr="https://im3-tub-ru.yandex.net/i?id=ba905c53a1c3296359d021afbbf27703&amp;n=33&amp;h=190&amp;w=19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99592" y="3429000"/>
            <a:ext cx="1243211" cy="1236703"/>
          </a:xfrm>
          <a:prstGeom prst="rect">
            <a:avLst/>
          </a:prstGeom>
          <a:noFill/>
        </p:spPr>
      </p:pic>
      <p:pic>
        <p:nvPicPr>
          <p:cNvPr id="17420" name="Picture 12" descr="https://im2-tub-ru.yandex.net/i?id=a92c7b8a8660b2899d2db69cbf3dfcb5&amp;n=33&amp;h=190&amp;w=14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71800" y="908720"/>
            <a:ext cx="1015149" cy="1377703"/>
          </a:xfrm>
          <a:prstGeom prst="rect">
            <a:avLst/>
          </a:prstGeom>
          <a:noFill/>
        </p:spPr>
      </p:pic>
      <p:pic>
        <p:nvPicPr>
          <p:cNvPr id="17422" name="Picture 14" descr="https://im2-tub-ru.yandex.net/i?id=254ad9a3028faf0aeb9545f1ab31e0c9&amp;n=33&amp;h=190&amp;w=12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31840" y="2924944"/>
            <a:ext cx="1137667" cy="1702022"/>
          </a:xfrm>
          <a:prstGeom prst="rect">
            <a:avLst/>
          </a:prstGeom>
          <a:noFill/>
        </p:spPr>
      </p:pic>
      <p:pic>
        <p:nvPicPr>
          <p:cNvPr id="17424" name="Picture 16" descr="https://im0-tub-ru.yandex.net/i?id=f58ffc0e9962442ad9ae06d448142b87&amp;n=33&amp;h=190&amp;w=26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499992" y="5445224"/>
            <a:ext cx="1612404" cy="1178296"/>
          </a:xfrm>
          <a:prstGeom prst="rect">
            <a:avLst/>
          </a:prstGeom>
          <a:noFill/>
        </p:spPr>
      </p:pic>
      <p:pic>
        <p:nvPicPr>
          <p:cNvPr id="17426" name="Picture 18" descr="https://im0-tub-ru.yandex.net/i?id=2bd0359bdc09b518ff1cdb0614f13e66&amp;n=33&amp;h=190&amp;w=19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148064" y="2996952"/>
            <a:ext cx="1122934" cy="11170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7" dur="5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548680"/>
            <a:ext cx="2376264" cy="864096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ant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3131840" y="1052736"/>
            <a:ext cx="1800200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dirty="0" smtClean="0"/>
              <a:t>cat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3059832" y="1700808"/>
            <a:ext cx="1728192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noProof="0" dirty="0" smtClean="0"/>
              <a:t>bed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899592" y="1268760"/>
            <a:ext cx="1728192" cy="50405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noProof="0" dirty="0" smtClean="0"/>
              <a:t>flag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1043608" y="1916832"/>
            <a:ext cx="1584176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noProof="0" dirty="0" smtClean="0"/>
              <a:t>dog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6876256" y="5013176"/>
            <a:ext cx="1728192" cy="50405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noProof="0" dirty="0" smtClean="0"/>
              <a:t>horse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1259632" y="5517232"/>
            <a:ext cx="1728192" cy="50405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noProof="0" dirty="0" smtClean="0"/>
              <a:t>glass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1259632" y="4077072"/>
            <a:ext cx="1800200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noProof="0" dirty="0" smtClean="0"/>
              <a:t>egg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Подзаголовок 2"/>
          <p:cNvSpPr txBox="1">
            <a:spLocks/>
          </p:cNvSpPr>
          <p:nvPr/>
        </p:nvSpPr>
        <p:spPr>
          <a:xfrm>
            <a:off x="3203848" y="476672"/>
            <a:ext cx="1800200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noProof="0" dirty="0" smtClean="0"/>
              <a:t>ink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Подзаголовок 2"/>
          <p:cNvSpPr txBox="1">
            <a:spLocks/>
          </p:cNvSpPr>
          <p:nvPr/>
        </p:nvSpPr>
        <p:spPr>
          <a:xfrm>
            <a:off x="5004048" y="1124744"/>
            <a:ext cx="1800200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dirty="0" smtClean="0"/>
              <a:t>jug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Подзаголовок 2"/>
          <p:cNvSpPr txBox="1">
            <a:spLocks/>
          </p:cNvSpPr>
          <p:nvPr/>
        </p:nvSpPr>
        <p:spPr>
          <a:xfrm>
            <a:off x="4932040" y="1772816"/>
            <a:ext cx="1800200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noProof="0" dirty="0" smtClean="0"/>
              <a:t>lamp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Подзаголовок 2"/>
          <p:cNvSpPr txBox="1">
            <a:spLocks/>
          </p:cNvSpPr>
          <p:nvPr/>
        </p:nvSpPr>
        <p:spPr>
          <a:xfrm>
            <a:off x="4932040" y="2348880"/>
            <a:ext cx="1800200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queen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Подзаголовок 2"/>
          <p:cNvSpPr txBox="1">
            <a:spLocks/>
          </p:cNvSpPr>
          <p:nvPr/>
        </p:nvSpPr>
        <p:spPr>
          <a:xfrm>
            <a:off x="6804248" y="4365104"/>
            <a:ext cx="1800200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noProof="0" dirty="0" smtClean="0"/>
              <a:t>pin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Подзаголовок 2"/>
          <p:cNvSpPr txBox="1">
            <a:spLocks/>
          </p:cNvSpPr>
          <p:nvPr/>
        </p:nvSpPr>
        <p:spPr>
          <a:xfrm>
            <a:off x="3059832" y="2276872"/>
            <a:ext cx="1800200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noProof="0" dirty="0" smtClean="0"/>
              <a:t>kangaroo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Подзаголовок 2"/>
          <p:cNvSpPr txBox="1">
            <a:spLocks/>
          </p:cNvSpPr>
          <p:nvPr/>
        </p:nvSpPr>
        <p:spPr>
          <a:xfrm>
            <a:off x="3923928" y="5373216"/>
            <a:ext cx="1800200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noProof="0" dirty="0" smtClean="0"/>
              <a:t>mouse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Подзаголовок 2"/>
          <p:cNvSpPr txBox="1">
            <a:spLocks/>
          </p:cNvSpPr>
          <p:nvPr/>
        </p:nvSpPr>
        <p:spPr>
          <a:xfrm>
            <a:off x="1187624" y="4797152"/>
            <a:ext cx="1800200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noProof="0" dirty="0" smtClean="0"/>
              <a:t>orange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Подзаголовок 2"/>
          <p:cNvSpPr txBox="1">
            <a:spLocks/>
          </p:cNvSpPr>
          <p:nvPr/>
        </p:nvSpPr>
        <p:spPr>
          <a:xfrm>
            <a:off x="4932040" y="476672"/>
            <a:ext cx="1800200" cy="8640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noProof="0" dirty="0" smtClean="0"/>
              <a:t>nest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Подзаголовок 4"/>
          <p:cNvSpPr txBox="1">
            <a:spLocks/>
          </p:cNvSpPr>
          <p:nvPr/>
        </p:nvSpPr>
        <p:spPr>
          <a:xfrm>
            <a:off x="6732240" y="1124744"/>
            <a:ext cx="2160240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rabbit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Подзаголовок 4"/>
          <p:cNvSpPr txBox="1">
            <a:spLocks/>
          </p:cNvSpPr>
          <p:nvPr/>
        </p:nvSpPr>
        <p:spPr>
          <a:xfrm>
            <a:off x="7020272" y="1700808"/>
            <a:ext cx="1656184" cy="64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dirty="0" smtClean="0"/>
              <a:t>yacht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Подзаголовок 4"/>
          <p:cNvSpPr txBox="1">
            <a:spLocks/>
          </p:cNvSpPr>
          <p:nvPr/>
        </p:nvSpPr>
        <p:spPr>
          <a:xfrm>
            <a:off x="6804248" y="2420888"/>
            <a:ext cx="2160240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dirty="0" smtClean="0"/>
              <a:t>snake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Подзаголовок 4"/>
          <p:cNvSpPr txBox="1">
            <a:spLocks/>
          </p:cNvSpPr>
          <p:nvPr/>
        </p:nvSpPr>
        <p:spPr>
          <a:xfrm>
            <a:off x="3707904" y="4797152"/>
            <a:ext cx="2160240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dirty="0" smtClean="0"/>
              <a:t>tree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Подзаголовок 4"/>
          <p:cNvSpPr txBox="1">
            <a:spLocks/>
          </p:cNvSpPr>
          <p:nvPr/>
        </p:nvSpPr>
        <p:spPr>
          <a:xfrm>
            <a:off x="1043608" y="3501008"/>
            <a:ext cx="2160240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dirty="0" smtClean="0"/>
              <a:t>window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Подзаголовок 4"/>
          <p:cNvSpPr txBox="1">
            <a:spLocks/>
          </p:cNvSpPr>
          <p:nvPr/>
        </p:nvSpPr>
        <p:spPr>
          <a:xfrm>
            <a:off x="3779912" y="3501008"/>
            <a:ext cx="2160240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dirty="0" smtClean="0"/>
              <a:t>vest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Подзаголовок 4"/>
          <p:cNvSpPr txBox="1">
            <a:spLocks/>
          </p:cNvSpPr>
          <p:nvPr/>
        </p:nvSpPr>
        <p:spPr>
          <a:xfrm>
            <a:off x="3779912" y="4221088"/>
            <a:ext cx="2160240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dirty="0" smtClean="0"/>
              <a:t>zip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Подзаголовок 4"/>
          <p:cNvSpPr txBox="1">
            <a:spLocks/>
          </p:cNvSpPr>
          <p:nvPr/>
        </p:nvSpPr>
        <p:spPr>
          <a:xfrm>
            <a:off x="6588224" y="3789040"/>
            <a:ext cx="2160240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dirty="0" smtClean="0"/>
              <a:t>umbrella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Подзаголовок 4"/>
          <p:cNvSpPr txBox="1">
            <a:spLocks/>
          </p:cNvSpPr>
          <p:nvPr/>
        </p:nvSpPr>
        <p:spPr>
          <a:xfrm>
            <a:off x="6732240" y="548680"/>
            <a:ext cx="2160240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b="1" dirty="0" smtClean="0"/>
              <a:t>box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96</Words>
  <Application>Microsoft Office PowerPoint</Application>
  <PresentationFormat>Экран (4:3)</PresentationFormat>
  <Paragraphs>84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Let’s read!</vt:lpstr>
      <vt:lpstr>Translate into English</vt:lpstr>
      <vt:lpstr>Let’s read!</vt:lpstr>
      <vt:lpstr>Translate into English</vt:lpstr>
      <vt:lpstr>Let’s read!</vt:lpstr>
      <vt:lpstr>Translate into English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Let’s read!</dc:title>
  <dc:creator>Admin</dc:creator>
  <cp:lastModifiedBy>Admin</cp:lastModifiedBy>
  <cp:revision>18</cp:revision>
  <dcterms:created xsi:type="dcterms:W3CDTF">2016-01-04T05:22:56Z</dcterms:created>
  <dcterms:modified xsi:type="dcterms:W3CDTF">2016-01-04T08:20:47Z</dcterms:modified>
</cp:coreProperties>
</file>